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59" r:id="rId12"/>
    <p:sldId id="260" r:id="rId13"/>
    <p:sldId id="261" r:id="rId14"/>
    <p:sldId id="262" r:id="rId15"/>
    <p:sldId id="263" r:id="rId16"/>
    <p:sldId id="278" r:id="rId17"/>
    <p:sldId id="279" r:id="rId18"/>
    <p:sldId id="280" r:id="rId19"/>
    <p:sldId id="281" r:id="rId20"/>
    <p:sldId id="282" r:id="rId21"/>
    <p:sldId id="283" r:id="rId22"/>
    <p:sldId id="264" r:id="rId23"/>
    <p:sldId id="284" r:id="rId24"/>
    <p:sldId id="265" r:id="rId25"/>
    <p:sldId id="285" r:id="rId26"/>
    <p:sldId id="266" r:id="rId27"/>
    <p:sldId id="286" r:id="rId28"/>
    <p:sldId id="267" r:id="rId29"/>
    <p:sldId id="287" r:id="rId30"/>
    <p:sldId id="268" r:id="rId31"/>
    <p:sldId id="269" r:id="rId32"/>
    <p:sldId id="270" r:id="rId3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1C064-BC4D-469D-B129-0BBAE1656CB5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74931-68F4-4462-BC8C-B29FDF4A972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2019-03-18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Meldunek_bojowy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pl.wikipedia.org/w/index.php?title=Meldunek_rozpoznawczy&amp;action=edit&amp;redlink=1" TargetMode="External"/><Relationship Id="rId4" Type="http://schemas.openxmlformats.org/officeDocument/2006/relationships/hyperlink" Target="https://pl.wikipedia.org/w/index.php?title=Meldunek_operacyjny&amp;action=edit&amp;redlink=1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/>
          <a:lstStyle/>
          <a:p>
            <a:pPr eaLnBrk="1" fontAlgn="auto" hangingPunct="1">
              <a:spcAft>
                <a:spcPct val="5000"/>
              </a:spcAft>
              <a:defRPr/>
            </a:pPr>
            <a:r>
              <a:rPr lang="pl-PL" altLang="pl-PL" sz="5400" b="1" dirty="0" smtClean="0">
                <a:latin typeface="Arial" pitchFamily="34" charset="0"/>
                <a:cs typeface="Arial" pitchFamily="34" charset="0"/>
              </a:rPr>
              <a:t>LEGIA AKADEMICKA</a:t>
            </a:r>
            <a:endParaRPr lang="pl-PL" altLang="pl-PL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ct val="5000"/>
              </a:spcAft>
              <a:defRPr/>
            </a:pPr>
            <a:r>
              <a:rPr lang="pl-PL" altLang="pl-PL" sz="3200" b="1" dirty="0" smtClean="0">
                <a:latin typeface="Arial" pitchFamily="34" charset="0"/>
                <a:cs typeface="Arial" pitchFamily="34" charset="0"/>
              </a:rPr>
              <a:t>T3. Prawa i obowiązki żołnierza – obywatela, odpowiedzialność karna i dyscyplinarna za naruszenie prawa i dyscypliny wojskowej. Rodzaje, zasady oraz tryb udzielania wyróżnień żołnierzom</a:t>
            </a:r>
            <a:endParaRPr lang="pl-PL" altLang="pl-PL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ZAGADNIENIA: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Zasady odpowiedzialności dyscyplinarnej i majątkowej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Droga służbowa. Raport służbowy. Meldunek. Zażalenie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 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3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ZAGADNIENIE 1 Zasady odpowiedzialności dyscyplinarnej 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i majątkowej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4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Żołnierz, zobowiązany jest do przestrzegania dyscypliny wojskowej.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Wobec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żołnierza, który narusza zasady dyscypliny wojskowej przełożony zobowiązany jest do niezwłocznego reagowania.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Starszy stopniem podczas nieobecności przełożonego: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uprawniony jest do wydania żołnierzowi rozkazu zaprzestania naruszania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  dyscypliny wojskowej;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- obowiązany jest do powiadomienia o tym fakcie przełożonego tego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  żołnierza.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5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Reagowanie dyscyplinarne polega na: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1) zastosowaniu dyscyplinarnego środka zapobiegawczego;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2) zwróceniu żołnierzowi uwagi albo przeprowadzeniu z nim rozmowy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ostrzegawczej;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3) wszczęciu postępowania dyscyplinarnego.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6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3312963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Zastosowanie dyscyplinarnego środka zapobiegawczego.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Przełożony dyscyplinarny (każdy) może wobec żołnierza, który naruszył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dyscyplinę wojskową zastosować następujące dyscyplinarne środki zapobiegawcze: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1) niedopuszczenie do wykonywania czynności służbowych;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2) osadzenie w izbie zatrzymań;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3) zawieszenie w czynnościach służbowych.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7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00213"/>
            <a:ext cx="9144000" cy="5157787"/>
          </a:xfrm>
        </p:spPr>
        <p:txBody>
          <a:bodyPr rtlCol="0"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Zasady niedopuszczenia żołnierza do wykonywania czynności służbowych.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8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300" y="1609725"/>
            <a:ext cx="73914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Zasady osadzania żołnierza w izbie zatrzymań.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9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300" y="1590675"/>
            <a:ext cx="73914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820150" cy="5157787"/>
          </a:xfrm>
        </p:spPr>
        <p:txBody>
          <a:bodyPr rtlCol="0"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Zasady zawieszania żołnierza w czynnościach służbowych.</a:t>
            </a:r>
            <a:endParaRPr lang="pl-PL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10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538288"/>
            <a:ext cx="6552728" cy="44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Dyscyplina wojskowa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Dyscyplina to przestrzeganie przez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żołnierza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przepisów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prawa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dotyczących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wojskowej i innych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przepisów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prawa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przewidujących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odpowiedzialność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dyscyplinarną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na zasadach i w trybie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określonych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ustawie oraz wykonywanie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rozkazów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i decyzji wydanych w sprawach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służbowych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”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Przewinienie dyscyplinarne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Przewinieniem dyscyplinarnym jest naruszenie dyscypliny wojskowej,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wyniku działania lub zaniechania działania,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które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nie jest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przestępstwem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lub wykroczeniem albo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przestępstwem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skarbowym lub wykroczeniem skarbowym. 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Wyróżnienia</a:t>
            </a:r>
            <a:br>
              <a:rPr lang="pl-PL" sz="2000" i="1" u="sng" dirty="0" smtClean="0">
                <a:latin typeface="Arial" pitchFamily="34" charset="0"/>
                <a:cs typeface="Arial" pitchFamily="34" charset="0"/>
              </a:rPr>
            </a:b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Wyróżnieniami są: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1)	zatarcie ukarania przed upływem terminu określonego w ustawie;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2)	pochwała;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3)	list gratulacyjny;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4)	pismo pochwalne ze zdjęciem wyróżnionego żołnierza na tle: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	flagi państwowej Rzeczypospolitej Polskiej lub wojskowej,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	sztandaru jednostki wojskowej lub bandery wojennej;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5)	urlop nagrodowy;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6)	nagroda rzeczowa;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7)	nagroda pieniężna;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8)	wpisanie zasług żołnierza do kroniki jednostki wojskowej;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9)	odznaka honorowa;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10)	tytuł honorowy;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11)	honorowa broń biała;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12)	wpisanie zasług żołnierza do Księgi Honorowej Wojska Polskiego.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12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37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Kary dyscyplinarne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Karami dyscyplinarnymi są: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1)	upomnienie;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2)	nagana;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3)	kara pieniężna;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4)	ostrzeżenie o niepełnej przydatności na zajmowanym stanowisku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	służbowym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5)	odwołanie z zajmowanego stanowiska służbowego;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6)	ostrzeżenie o niepełnej przydatności do służby kandydackiej, służby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	przygotowawczej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okresowej służby wojskowej albo do zawodowej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	służby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wojskowej;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7)	usunięcie ze służby kandydackiej, służby przygotowawczej,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	z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okresowej służby wojskowej albo zawodowej służby wojskowej.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 </a:t>
            </a:r>
            <a:endParaRPr lang="pl-PL" sz="20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13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Odpowiedzialność majątkowa </a:t>
            </a:r>
            <a:br>
              <a:rPr lang="pl-PL" sz="2000" i="1" u="sng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Żołnierz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który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wskutek niewykonania lub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nienależytego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wykonania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ciążących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na nim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obowiązków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służbowych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ze swojej winy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wyrządził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szkodę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 mieniu ponosi z tego tytułu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odpowiedzialność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majątkową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Obowiązek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ten jest ograniczony do rzeczywistej straty w mieniu,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która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powstała na skutek normalnych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następstw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działania lub zaniechania,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z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którego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wynikła szkoda.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Obowiązek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udowodnienia winy sprawcy spoczywa na Jednostce Wojskowej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prowadzącej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postępowanie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wyjaśniające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14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Żołnierz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nie ponosi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odpowiedzialności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majątkowej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szkodę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: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a). w takim zakresie, w jakim do jej powstania lub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zwiększenia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przyczyniła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się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jednostka organizacyjna lub inna osoba.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b). 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wynikłą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związku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 działaniem w granicach dopuszczalnego ryzyka.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Jeżeli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szkoda została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wyrządzona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 winy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nieumyślnej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sprawca jest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zobowiązany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do zapłaty odszkodowania w granicach rzeczywistej straty – jednak tylko wtedy, gdy jej rozmiar jest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niższy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lub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równy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trzykrotności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uposażenia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żołnierza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na zajmowanym stanowisku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służbowym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 dniu jej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wyrządzenia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15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Służbowe i finansowe konsekwencje stosowane wobec sprawców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naruszeń dyscypliny wojskowej.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Żołnierz, który narusza zasady dyscypliny wojskowej oprócz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odpowiedzialności dyscyplinarnej ponosi również odpowiedzialność służbową i finansową: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1. Niemożność mianowania żołnierza w czynnej służbie wojskowej w czasie pokoju na kolejny wyższy stopień wojskowy: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niezdyscyplinowanie;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16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2. Żołnierza zwalnia się z zawodowej służby wojskowej: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skazanie prawomocnym wyrokiem sądu na karę pozbawienia wolności (aresztu wojskowego) bez warunkowego zawieszenia jej wykonania;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odmowa przyjęcia skierowania do wojskowej komisji lekarskiej lub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nieusprawiedliwione niezgłoszenie się do tej komisji w określonym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terminie i miejscu albo niepoddanie się badaniom, do których został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zobowiązany przez komisję lekarską;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otrzymanie niedostatecznej ogólnej oceny w opinii służbowej;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17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otrzymanie w dwóch kolejnych latach oceny niedostatecznej ze sprawdzianu sprawności fizycznej lub nieprzystąpienia w dwóch kolejnych latach do tego sprawdzianu, chyba że został zwolniony 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z tego sprawdzianu z przyczyn służbowych lub zdrowotnych;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niezłożenie w nakazanym terminie oświadczenia o stanie majątkowym, po jednorazowym pisemnym upomnieniu;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odmowa pełnienia służby na równorzędnym lub wyższym stanowisku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służbowym;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18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nieobecność w służbie jednorazowo przez okres trzech dni roboczych, która nie została usprawiedliwiona.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3. Żołnierza można zwolnić z zawodowej służby wojskowej: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skazanie prawomocnym wyrokiem na karę pozbawienia wolności (aresztu wojsk.) z warunkowym zawieszeniem wykonania tej kary;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odmowa wydania lub cofnięcie żołnierzowi wymaganego poświadczenia bezpieczeństwa.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19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dirty="0" smtClean="0">
                <a:latin typeface="Arial" pitchFamily="34" charset="0"/>
                <a:cs typeface="Arial" pitchFamily="34" charset="0"/>
              </a:rPr>
              <a:t>4. Konsekwencje finansowe: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zawieszenie w czynnościach służbowych albo tymczasowe aresztowanie –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Żołnierzowi zawiesza się połowę ostatnio otrzymanego uposażenia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zasadniczego oraz wypłatę dodatków o charakterze stałym;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samowolne opuszczenie miejsca pełnienia zawodowej służby wojskowej lub poza nim pozostawanie albo odmawianie pełnienia służby bądź wykonywania obowiązku wynikającego z tej służby – Żołnierzowi zawiesza się wypłatę uposażenia oraz innych należności pieniężnych;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20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nieusprawiedliwiona nieobecność lub stwierdzenie zawinionej przez żołnierza niemożności pełnienia obowiązków służbowych (np. stan nietrzeźwy) - Za każdy dzień nieusprawiedliwionej nieobecności żołnierz traci prawo do 1/30 części miesięcznego uposażenia;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- w przypadku nieobecności żołnierza zawodowego w służbie przez okres dłuższy niż dwa dni robocze w ciągu roku, która nie została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usprawiedliwiona - dodatkowe uposażenie roczne nie przysługuje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żołnierzowi.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/>
            <a:r>
              <a:rPr lang="pl-PL" sz="2000" b="1" u="sng" dirty="0" smtClean="0">
                <a:latin typeface="Arial" pitchFamily="34" charset="0"/>
                <a:cs typeface="Arial" pitchFamily="34" charset="0"/>
              </a:rPr>
              <a:t>ZAGADNIENIE 2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Droga służbowa. </a:t>
            </a:r>
            <a:r>
              <a:rPr lang="pl-PL" sz="2000" smtClean="0">
                <a:latin typeface="Arial" pitchFamily="34" charset="0"/>
                <a:cs typeface="Arial" pitchFamily="34" charset="0"/>
              </a:rPr>
              <a:t>Raport służbowy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 Meldunek. Zażalenie.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22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Droga służbowa</a:t>
            </a:r>
            <a:br>
              <a:rPr lang="pl-PL" sz="2000" i="1" u="sng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Droga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służbowa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polega na ustnym lub pisemnym przekazywaniu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rozkazów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decyzji,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zarządzeń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i wytycznych od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wyższego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przełożonego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poprzez kolejnych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przełożonych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do wykonawcy oraz przyjmowaniu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meldunków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raportów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indywidualnych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wniosków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), od podwładnych (zainteresowanych) – poprzez wszystkich kolejnych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przełożonych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aż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do tego,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który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sprawę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rozstrzyga. 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23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Pominiecie drogi służbowej: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nie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cierpiących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zwłoki, o czym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należy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zameldować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powiadomić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pominiętemu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bezpośredniemu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przełożonemu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;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naruszenia zasad poszanowania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godności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osobistej,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nietykalności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cielesnej oraz zaistnienia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mobbingu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lub molestowania seksualnego;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dotyczących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pozbawienia lub ograniczenia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należnych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uprawnień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lub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nadużycia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przez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przełożonego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uprawnień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służbowych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;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24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d)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określonych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w wojskowych przepisach dyscyplinarnych;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e) skarg i wniosków o których mowa w dziale VIII Kodeksu postępowania administracyjnego; 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f) innych, określonych w odrębnych przepisach.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25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Zażalenie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1. Żołnierzowi przysługuje zażalenie na postanowienie o zastosowaniu dyscyplinarnego środka zapobiegawczego niedopuszczenia do wykonywania czynności służbowych, zawieszenia w czynnościach służbowych lub przedłużenia okresu tego zawieszenia oraz osadzenia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izbie zatrzymań.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2. W zażaleniu żołnierz może się domagać uchylenia, zmiany oraz zbadania zasadności i legalności zastosowania lub przedłużenia stosowania, a także prawidłowości wykonania dyscyplinarnego środka zapobiegawczego.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26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2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 3. Żołnierz może wnieść zażalenie w terminie trzech dni od dnia doręczenia mu postanowienia o zastosowaniu lub przedłużeniu stosowania względem niego dyscyplinarnego środka zapobiegawczego.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4. Wniesienie zażalenia nie wstrzymuje wykonania postanowienia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o zastosowaniu lub przedłużeniu stosowania dyscyplinarnego środka zapobiegawczego.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27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5. Na postanowienie o zastosowaniu dyscyplinarnego środka zapobiegawczego: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a) niedopuszczenia żołnierza do wykonywania czynności służbowych - zażalenie rozpatruje odpowiednio wyższy przełożony dyscyplinarny lub przełożony wojskowego organu porządkowego albo komendant jednostki organizacyjnej Żandarmerii Wojskowej, której żołnierz zastosował ten środek;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28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2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b) zawieszenia żołnierza w czynnościach służbowych oraz o przedłużeniu okresu tego zawieszenia - zażalenie rozpatruje wyższy przełożony dyscyplinarny;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c) osadzenia w izbie zatrzymań - zażalenie rozpatruje wojskowy sąd garnizonowy.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6. Na postanowienie o zastosowaniu dyscyplinarnego środka zapobiegawczego wydane przez Ministra Obrony Narodowej lub kierownika instytucji cywilnej zażalenie rozpatruje wojskowy sąd garnizonowy.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29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2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Raport służbowy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celu rozpatrzenia spraw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służbowych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lub osobistych, w tym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także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skarg,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wniosków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i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zażaleń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żołnierzy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przełożeni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przyjmują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podwładnych do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raportu </a:t>
            </a:r>
            <a:r>
              <a:rPr lang="pl-PL" sz="2000" b="1" dirty="0" err="1" smtClean="0">
                <a:latin typeface="Arial" pitchFamily="34" charset="0"/>
                <a:cs typeface="Arial" pitchFamily="34" charset="0"/>
              </a:rPr>
              <a:t>służbowego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indywidualnie, w wyznaczonym czasie, tak aby w sprawach pilnych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żołnierz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mógł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być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przedstawiony do raportu do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dowódcy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jednostki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w 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ciągu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jednego dnia.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30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09538"/>
            <a:ext cx="2924175" cy="12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777"/>
            <a:ext cx="8820150" cy="5445224"/>
          </a:xfrm>
        </p:spPr>
        <p:txBody>
          <a:bodyPr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000" i="1" u="sng" dirty="0" smtClean="0">
                <a:latin typeface="Arial" pitchFamily="34" charset="0"/>
                <a:cs typeface="Arial" pitchFamily="34" charset="0"/>
              </a:rPr>
              <a:t>Meldunek </a:t>
            </a:r>
            <a:br>
              <a:rPr lang="pl-PL" sz="2000" i="1" u="sng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Meldunek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 - jest to zwięzłe ustne, pisemne lub graficzne sprawozdanie składane przełożonemu z wykonania otrzymanego zadania lub czynności podjętych z własnej inicjatywy albo składane w określonych przypadkach (np. uroczystości, ćwiczeń, przybycia przełożonych, kontroli itp.).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</a:rPr>
              <a:t>Rodzaje meldunków: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  <a:hlinkClick r:id="rId3" tooltip="Meldunek bojowy"/>
              </a:rPr>
              <a:t>meldunek bojowy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  <a:hlinkClick r:id="rId4" tooltip="Meldunek operacyjny (strona nie istnieje)"/>
              </a:rPr>
              <a:t>meldunek operacyjny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;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r>
              <a:rPr lang="pl-PL" sz="2000" dirty="0" smtClean="0">
                <a:latin typeface="Arial" pitchFamily="34" charset="0"/>
                <a:cs typeface="Arial" pitchFamily="34" charset="0"/>
                <a:hlinkClick r:id="rId5" tooltip="Meldunek rozpoznawczy (strona nie istnieje)"/>
              </a:rPr>
              <a:t>meldunek rozpoznawczy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36868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7363" y="144463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54776E-95AF-46A0-9721-88EA6B4921F1}" type="slidenum">
              <a:rPr lang="pl-PL" altLang="pl-PL"/>
              <a:pPr/>
              <a:t>31</a:t>
            </a:fld>
            <a:endParaRPr lang="pl-PL" altLang="pl-PL"/>
          </a:p>
        </p:txBody>
      </p:sp>
      <p:pic>
        <p:nvPicPr>
          <p:cNvPr id="36870" name="Obraz 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0" y="109538"/>
            <a:ext cx="2924175" cy="12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339975" y="404813"/>
            <a:ext cx="4572000" cy="338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kumimoji="1" sz="2400">
                <a:solidFill>
                  <a:schemeClr val="tx1"/>
                </a:solidFill>
                <a:latin typeface="Tahoma" pitchFamily="34" charset="0"/>
              </a:defRPr>
            </a:lvl4pPr>
            <a:lvl5pPr>
              <a:defRPr kumimoji="1" sz="2400">
                <a:solidFill>
                  <a:schemeClr val="tx1"/>
                </a:solidFill>
                <a:latin typeface="Tahoma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defRPr kumimoji="1"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altLang="pl-PL" sz="16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kumimoji="0" lang="pl-PL" altLang="pl-PL" sz="1600" b="1" kern="0" dirty="0">
              <a:latin typeface="Arial" charset="0"/>
            </a:endParaRPr>
          </a:p>
        </p:txBody>
      </p:sp>
      <p:pic>
        <p:nvPicPr>
          <p:cNvPr id="144387" name="Obraz 7" descr="Wydział Zarządzania i Marketingu - now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5463" y="260350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4388" name="Object 111"/>
          <p:cNvGraphicFramePr>
            <a:graphicFrameLocks noChangeAspect="1"/>
          </p:cNvGraphicFramePr>
          <p:nvPr/>
        </p:nvGraphicFramePr>
        <p:xfrm>
          <a:off x="249238" y="1471613"/>
          <a:ext cx="1368425" cy="1404937"/>
        </p:xfrm>
        <a:graphic>
          <a:graphicData uri="http://schemas.openxmlformats.org/presentationml/2006/ole">
            <p:oleObj spid="_x0000_s1026" name="Klip" r:id="rId5" imgW="3063875" imgH="3148013" progId="">
              <p:embed/>
            </p:oleObj>
          </a:graphicData>
        </a:graphic>
      </p:graphicFrame>
      <p:grpSp>
        <p:nvGrpSpPr>
          <p:cNvPr id="2" name="Group 36"/>
          <p:cNvGrpSpPr>
            <a:grpSpLocks noGrp="1"/>
          </p:cNvGrpSpPr>
          <p:nvPr/>
        </p:nvGrpSpPr>
        <p:grpSpPr bwMode="auto">
          <a:xfrm>
            <a:off x="6372225" y="1989138"/>
            <a:ext cx="2555875" cy="4598987"/>
            <a:chOff x="3800" y="576"/>
            <a:chExt cx="1624" cy="3245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4495" y="3348"/>
              <a:ext cx="578" cy="371"/>
              <a:chOff x="4337" y="3466"/>
              <a:chExt cx="602" cy="371"/>
            </a:xfrm>
          </p:grpSpPr>
          <p:sp>
            <p:nvSpPr>
              <p:cNvPr id="112749" name="Freeform 38"/>
              <p:cNvSpPr>
                <a:spLocks/>
              </p:cNvSpPr>
              <p:nvPr/>
            </p:nvSpPr>
            <p:spPr bwMode="auto">
              <a:xfrm>
                <a:off x="4337" y="3466"/>
                <a:ext cx="602" cy="371"/>
              </a:xfrm>
              <a:custGeom>
                <a:avLst/>
                <a:gdLst>
                  <a:gd name="T0" fmla="*/ 1 w 1203"/>
                  <a:gd name="T1" fmla="*/ 0 h 743"/>
                  <a:gd name="T2" fmla="*/ 1 w 1203"/>
                  <a:gd name="T3" fmla="*/ 0 h 743"/>
                  <a:gd name="T4" fmla="*/ 0 w 1203"/>
                  <a:gd name="T5" fmla="*/ 0 h 743"/>
                  <a:gd name="T6" fmla="*/ 0 w 1203"/>
                  <a:gd name="T7" fmla="*/ 0 h 743"/>
                  <a:gd name="T8" fmla="*/ 1 w 1203"/>
                  <a:gd name="T9" fmla="*/ 0 h 743"/>
                  <a:gd name="T10" fmla="*/ 1 w 1203"/>
                  <a:gd name="T11" fmla="*/ 0 h 743"/>
                  <a:gd name="T12" fmla="*/ 1 w 1203"/>
                  <a:gd name="T13" fmla="*/ 0 h 743"/>
                  <a:gd name="T14" fmla="*/ 1 w 1203"/>
                  <a:gd name="T15" fmla="*/ 0 h 743"/>
                  <a:gd name="T16" fmla="*/ 1 w 1203"/>
                  <a:gd name="T17" fmla="*/ 0 h 743"/>
                  <a:gd name="T18" fmla="*/ 1 w 1203"/>
                  <a:gd name="T19" fmla="*/ 0 h 743"/>
                  <a:gd name="T20" fmla="*/ 1 w 1203"/>
                  <a:gd name="T21" fmla="*/ 0 h 743"/>
                  <a:gd name="T22" fmla="*/ 1 w 1203"/>
                  <a:gd name="T23" fmla="*/ 0 h 743"/>
                  <a:gd name="T24" fmla="*/ 1 w 1203"/>
                  <a:gd name="T25" fmla="*/ 0 h 743"/>
                  <a:gd name="T26" fmla="*/ 1 w 1203"/>
                  <a:gd name="T27" fmla="*/ 0 h 743"/>
                  <a:gd name="T28" fmla="*/ 1 w 1203"/>
                  <a:gd name="T29" fmla="*/ 0 h 743"/>
                  <a:gd name="T30" fmla="*/ 1 w 1203"/>
                  <a:gd name="T31" fmla="*/ 0 h 743"/>
                  <a:gd name="T32" fmla="*/ 1 w 1203"/>
                  <a:gd name="T33" fmla="*/ 0 h 743"/>
                  <a:gd name="T34" fmla="*/ 1 w 1203"/>
                  <a:gd name="T35" fmla="*/ 0 h 7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03"/>
                  <a:gd name="T55" fmla="*/ 0 h 743"/>
                  <a:gd name="T56" fmla="*/ 1203 w 1203"/>
                  <a:gd name="T57" fmla="*/ 743 h 7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03" h="743">
                    <a:moveTo>
                      <a:pt x="421" y="84"/>
                    </a:moveTo>
                    <a:lnTo>
                      <a:pt x="257" y="216"/>
                    </a:lnTo>
                    <a:lnTo>
                      <a:pt x="0" y="335"/>
                    </a:lnTo>
                    <a:lnTo>
                      <a:pt x="0" y="419"/>
                    </a:lnTo>
                    <a:lnTo>
                      <a:pt x="140" y="467"/>
                    </a:lnTo>
                    <a:lnTo>
                      <a:pt x="374" y="455"/>
                    </a:lnTo>
                    <a:lnTo>
                      <a:pt x="619" y="407"/>
                    </a:lnTo>
                    <a:lnTo>
                      <a:pt x="783" y="371"/>
                    </a:lnTo>
                    <a:lnTo>
                      <a:pt x="748" y="551"/>
                    </a:lnTo>
                    <a:lnTo>
                      <a:pt x="713" y="635"/>
                    </a:lnTo>
                    <a:lnTo>
                      <a:pt x="724" y="695"/>
                    </a:lnTo>
                    <a:lnTo>
                      <a:pt x="911" y="743"/>
                    </a:lnTo>
                    <a:lnTo>
                      <a:pt x="1110" y="635"/>
                    </a:lnTo>
                    <a:lnTo>
                      <a:pt x="1157" y="527"/>
                    </a:lnTo>
                    <a:lnTo>
                      <a:pt x="1157" y="431"/>
                    </a:lnTo>
                    <a:lnTo>
                      <a:pt x="1203" y="359"/>
                    </a:lnTo>
                    <a:lnTo>
                      <a:pt x="1180" y="0"/>
                    </a:lnTo>
                    <a:lnTo>
                      <a:pt x="421" y="84"/>
                    </a:lnTo>
                    <a:close/>
                  </a:path>
                </a:pathLst>
              </a:custGeom>
              <a:solidFill>
                <a:srgbClr val="40404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4" name="Group 39"/>
              <p:cNvGrpSpPr>
                <a:grpSpLocks/>
              </p:cNvGrpSpPr>
              <p:nvPr/>
            </p:nvGrpSpPr>
            <p:grpSpPr bwMode="auto">
              <a:xfrm>
                <a:off x="4353" y="3543"/>
                <a:ext cx="536" cy="253"/>
                <a:chOff x="4353" y="3543"/>
                <a:chExt cx="536" cy="253"/>
              </a:xfrm>
            </p:grpSpPr>
            <p:sp>
              <p:nvSpPr>
                <p:cNvPr id="112751" name="Freeform 40"/>
                <p:cNvSpPr>
                  <a:spLocks/>
                </p:cNvSpPr>
                <p:nvPr/>
              </p:nvSpPr>
              <p:spPr bwMode="auto">
                <a:xfrm>
                  <a:off x="4353" y="3584"/>
                  <a:ext cx="189" cy="63"/>
                </a:xfrm>
                <a:custGeom>
                  <a:avLst/>
                  <a:gdLst>
                    <a:gd name="T0" fmla="*/ 0 w 378"/>
                    <a:gd name="T1" fmla="*/ 1 h 123"/>
                    <a:gd name="T2" fmla="*/ 1 w 378"/>
                    <a:gd name="T3" fmla="*/ 1 h 123"/>
                    <a:gd name="T4" fmla="*/ 1 w 378"/>
                    <a:gd name="T5" fmla="*/ 1 h 123"/>
                    <a:gd name="T6" fmla="*/ 1 w 378"/>
                    <a:gd name="T7" fmla="*/ 0 h 123"/>
                    <a:gd name="T8" fmla="*/ 0 w 378"/>
                    <a:gd name="T9" fmla="*/ 1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8"/>
                    <a:gd name="T16" fmla="*/ 0 h 123"/>
                    <a:gd name="T17" fmla="*/ 378 w 378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8" h="123">
                      <a:moveTo>
                        <a:pt x="0" y="113"/>
                      </a:moveTo>
                      <a:lnTo>
                        <a:pt x="197" y="123"/>
                      </a:lnTo>
                      <a:lnTo>
                        <a:pt x="378" y="75"/>
                      </a:lnTo>
                      <a:lnTo>
                        <a:pt x="234" y="0"/>
                      </a:ln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2" name="Freeform 41"/>
                <p:cNvSpPr>
                  <a:spLocks/>
                </p:cNvSpPr>
                <p:nvPr/>
              </p:nvSpPr>
              <p:spPr bwMode="auto">
                <a:xfrm>
                  <a:off x="4478" y="3546"/>
                  <a:ext cx="207" cy="65"/>
                </a:xfrm>
                <a:custGeom>
                  <a:avLst/>
                  <a:gdLst>
                    <a:gd name="T0" fmla="*/ 1 w 413"/>
                    <a:gd name="T1" fmla="*/ 0 h 136"/>
                    <a:gd name="T2" fmla="*/ 0 w 413"/>
                    <a:gd name="T3" fmla="*/ 1 h 136"/>
                    <a:gd name="T4" fmla="*/ 1 w 413"/>
                    <a:gd name="T5" fmla="*/ 1 h 136"/>
                    <a:gd name="T6" fmla="*/ 1 w 413"/>
                    <a:gd name="T7" fmla="*/ 1 h 136"/>
                    <a:gd name="T8" fmla="*/ 1 w 413"/>
                    <a:gd name="T9" fmla="*/ 1 h 136"/>
                    <a:gd name="T10" fmla="*/ 1 w 413"/>
                    <a:gd name="T11" fmla="*/ 1 h 136"/>
                    <a:gd name="T12" fmla="*/ 1 w 413"/>
                    <a:gd name="T13" fmla="*/ 1 h 136"/>
                    <a:gd name="T14" fmla="*/ 1 w 413"/>
                    <a:gd name="T15" fmla="*/ 0 h 1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13"/>
                    <a:gd name="T25" fmla="*/ 0 h 136"/>
                    <a:gd name="T26" fmla="*/ 413 w 413"/>
                    <a:gd name="T27" fmla="*/ 136 h 1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13" h="136">
                      <a:moveTo>
                        <a:pt x="86" y="0"/>
                      </a:moveTo>
                      <a:lnTo>
                        <a:pt x="0" y="70"/>
                      </a:lnTo>
                      <a:lnTo>
                        <a:pt x="123" y="136"/>
                      </a:lnTo>
                      <a:lnTo>
                        <a:pt x="220" y="118"/>
                      </a:lnTo>
                      <a:lnTo>
                        <a:pt x="328" y="88"/>
                      </a:lnTo>
                      <a:lnTo>
                        <a:pt x="413" y="64"/>
                      </a:lnTo>
                      <a:lnTo>
                        <a:pt x="222" y="48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3" name="Freeform 42"/>
                <p:cNvSpPr>
                  <a:spLocks/>
                </p:cNvSpPr>
                <p:nvPr/>
              </p:nvSpPr>
              <p:spPr bwMode="auto">
                <a:xfrm>
                  <a:off x="4709" y="3677"/>
                  <a:ext cx="180" cy="119"/>
                </a:xfrm>
                <a:custGeom>
                  <a:avLst/>
                  <a:gdLst>
                    <a:gd name="T0" fmla="*/ 1 w 360"/>
                    <a:gd name="T1" fmla="*/ 0 h 240"/>
                    <a:gd name="T2" fmla="*/ 1 w 360"/>
                    <a:gd name="T3" fmla="*/ 0 h 240"/>
                    <a:gd name="T4" fmla="*/ 0 w 360"/>
                    <a:gd name="T5" fmla="*/ 0 h 240"/>
                    <a:gd name="T6" fmla="*/ 1 w 360"/>
                    <a:gd name="T7" fmla="*/ 0 h 240"/>
                    <a:gd name="T8" fmla="*/ 1 w 360"/>
                    <a:gd name="T9" fmla="*/ 0 h 240"/>
                    <a:gd name="T10" fmla="*/ 1 w 360"/>
                    <a:gd name="T11" fmla="*/ 0 h 240"/>
                    <a:gd name="T12" fmla="*/ 1 w 360"/>
                    <a:gd name="T13" fmla="*/ 0 h 240"/>
                    <a:gd name="T14" fmla="*/ 1 w 360"/>
                    <a:gd name="T15" fmla="*/ 0 h 240"/>
                    <a:gd name="T16" fmla="*/ 1 w 360"/>
                    <a:gd name="T17" fmla="*/ 0 h 240"/>
                    <a:gd name="T18" fmla="*/ 1 w 360"/>
                    <a:gd name="T19" fmla="*/ 0 h 240"/>
                    <a:gd name="T20" fmla="*/ 1 w 360"/>
                    <a:gd name="T21" fmla="*/ 0 h 240"/>
                    <a:gd name="T22" fmla="*/ 1 w 360"/>
                    <a:gd name="T23" fmla="*/ 0 h 24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60"/>
                    <a:gd name="T37" fmla="*/ 0 h 240"/>
                    <a:gd name="T38" fmla="*/ 360 w 360"/>
                    <a:gd name="T39" fmla="*/ 240 h 24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60" h="240">
                      <a:moveTo>
                        <a:pt x="52" y="68"/>
                      </a:moveTo>
                      <a:lnTo>
                        <a:pt x="41" y="134"/>
                      </a:lnTo>
                      <a:lnTo>
                        <a:pt x="0" y="206"/>
                      </a:lnTo>
                      <a:lnTo>
                        <a:pt x="105" y="236"/>
                      </a:lnTo>
                      <a:lnTo>
                        <a:pt x="204" y="240"/>
                      </a:lnTo>
                      <a:lnTo>
                        <a:pt x="296" y="194"/>
                      </a:lnTo>
                      <a:lnTo>
                        <a:pt x="339" y="140"/>
                      </a:lnTo>
                      <a:lnTo>
                        <a:pt x="360" y="20"/>
                      </a:lnTo>
                      <a:lnTo>
                        <a:pt x="257" y="44"/>
                      </a:lnTo>
                      <a:lnTo>
                        <a:pt x="150" y="42"/>
                      </a:lnTo>
                      <a:lnTo>
                        <a:pt x="62" y="0"/>
                      </a:lnTo>
                      <a:lnTo>
                        <a:pt x="52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4" name="Freeform 43"/>
                <p:cNvSpPr>
                  <a:spLocks/>
                </p:cNvSpPr>
                <p:nvPr/>
              </p:nvSpPr>
              <p:spPr bwMode="auto">
                <a:xfrm>
                  <a:off x="4743" y="3605"/>
                  <a:ext cx="144" cy="87"/>
                </a:xfrm>
                <a:custGeom>
                  <a:avLst/>
                  <a:gdLst>
                    <a:gd name="T0" fmla="*/ 0 w 288"/>
                    <a:gd name="T1" fmla="*/ 1 h 175"/>
                    <a:gd name="T2" fmla="*/ 1 w 288"/>
                    <a:gd name="T3" fmla="*/ 1 h 175"/>
                    <a:gd name="T4" fmla="*/ 1 w 288"/>
                    <a:gd name="T5" fmla="*/ 1 h 175"/>
                    <a:gd name="T6" fmla="*/ 1 w 288"/>
                    <a:gd name="T7" fmla="*/ 1 h 175"/>
                    <a:gd name="T8" fmla="*/ 1 w 288"/>
                    <a:gd name="T9" fmla="*/ 1 h 175"/>
                    <a:gd name="T10" fmla="*/ 1 w 288"/>
                    <a:gd name="T11" fmla="*/ 0 h 175"/>
                    <a:gd name="T12" fmla="*/ 1 w 288"/>
                    <a:gd name="T13" fmla="*/ 1 h 175"/>
                    <a:gd name="T14" fmla="*/ 1 w 288"/>
                    <a:gd name="T15" fmla="*/ 1 h 175"/>
                    <a:gd name="T16" fmla="*/ 1 w 288"/>
                    <a:gd name="T17" fmla="*/ 1 h 175"/>
                    <a:gd name="T18" fmla="*/ 0 w 288"/>
                    <a:gd name="T19" fmla="*/ 1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88"/>
                    <a:gd name="T31" fmla="*/ 0 h 175"/>
                    <a:gd name="T32" fmla="*/ 288 w 288"/>
                    <a:gd name="T33" fmla="*/ 175 h 17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88" h="175">
                      <a:moveTo>
                        <a:pt x="0" y="131"/>
                      </a:moveTo>
                      <a:lnTo>
                        <a:pt x="76" y="169"/>
                      </a:lnTo>
                      <a:lnTo>
                        <a:pt x="201" y="175"/>
                      </a:lnTo>
                      <a:lnTo>
                        <a:pt x="288" y="155"/>
                      </a:lnTo>
                      <a:lnTo>
                        <a:pt x="280" y="67"/>
                      </a:lnTo>
                      <a:lnTo>
                        <a:pt x="280" y="0"/>
                      </a:lnTo>
                      <a:lnTo>
                        <a:pt x="224" y="29"/>
                      </a:lnTo>
                      <a:lnTo>
                        <a:pt x="53" y="55"/>
                      </a:lnTo>
                      <a:lnTo>
                        <a:pt x="23" y="37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12682" name="Freeform 44"/>
            <p:cNvSpPr>
              <a:spLocks/>
            </p:cNvSpPr>
            <p:nvPr/>
          </p:nvSpPr>
          <p:spPr bwMode="auto">
            <a:xfrm>
              <a:off x="4020" y="947"/>
              <a:ext cx="1281" cy="2562"/>
            </a:xfrm>
            <a:custGeom>
              <a:avLst/>
              <a:gdLst>
                <a:gd name="T0" fmla="*/ 0 w 2667"/>
                <a:gd name="T1" fmla="*/ 1 h 5119"/>
                <a:gd name="T2" fmla="*/ 0 w 2667"/>
                <a:gd name="T3" fmla="*/ 1 h 5119"/>
                <a:gd name="T4" fmla="*/ 0 w 2667"/>
                <a:gd name="T5" fmla="*/ 1 h 5119"/>
                <a:gd name="T6" fmla="*/ 0 w 2667"/>
                <a:gd name="T7" fmla="*/ 1 h 5119"/>
                <a:gd name="T8" fmla="*/ 0 w 2667"/>
                <a:gd name="T9" fmla="*/ 1 h 5119"/>
                <a:gd name="T10" fmla="*/ 0 w 2667"/>
                <a:gd name="T11" fmla="*/ 1 h 5119"/>
                <a:gd name="T12" fmla="*/ 0 w 2667"/>
                <a:gd name="T13" fmla="*/ 1 h 5119"/>
                <a:gd name="T14" fmla="*/ 0 w 2667"/>
                <a:gd name="T15" fmla="*/ 1 h 5119"/>
                <a:gd name="T16" fmla="*/ 0 w 2667"/>
                <a:gd name="T17" fmla="*/ 1 h 5119"/>
                <a:gd name="T18" fmla="*/ 0 w 2667"/>
                <a:gd name="T19" fmla="*/ 1 h 5119"/>
                <a:gd name="T20" fmla="*/ 0 w 2667"/>
                <a:gd name="T21" fmla="*/ 1 h 5119"/>
                <a:gd name="T22" fmla="*/ 0 w 2667"/>
                <a:gd name="T23" fmla="*/ 0 h 5119"/>
                <a:gd name="T24" fmla="*/ 0 w 2667"/>
                <a:gd name="T25" fmla="*/ 1 h 5119"/>
                <a:gd name="T26" fmla="*/ 0 w 2667"/>
                <a:gd name="T27" fmla="*/ 1 h 5119"/>
                <a:gd name="T28" fmla="*/ 0 w 2667"/>
                <a:gd name="T29" fmla="*/ 1 h 5119"/>
                <a:gd name="T30" fmla="*/ 0 w 2667"/>
                <a:gd name="T31" fmla="*/ 1 h 5119"/>
                <a:gd name="T32" fmla="*/ 0 w 2667"/>
                <a:gd name="T33" fmla="*/ 1 h 5119"/>
                <a:gd name="T34" fmla="*/ 0 w 2667"/>
                <a:gd name="T35" fmla="*/ 1 h 5119"/>
                <a:gd name="T36" fmla="*/ 0 w 2667"/>
                <a:gd name="T37" fmla="*/ 1 h 5119"/>
                <a:gd name="T38" fmla="*/ 0 w 2667"/>
                <a:gd name="T39" fmla="*/ 1 h 5119"/>
                <a:gd name="T40" fmla="*/ 0 w 2667"/>
                <a:gd name="T41" fmla="*/ 1 h 5119"/>
                <a:gd name="T42" fmla="*/ 0 w 2667"/>
                <a:gd name="T43" fmla="*/ 1 h 5119"/>
                <a:gd name="T44" fmla="*/ 0 w 2667"/>
                <a:gd name="T45" fmla="*/ 1 h 5119"/>
                <a:gd name="T46" fmla="*/ 0 w 2667"/>
                <a:gd name="T47" fmla="*/ 1 h 5119"/>
                <a:gd name="T48" fmla="*/ 0 w 2667"/>
                <a:gd name="T49" fmla="*/ 1 h 5119"/>
                <a:gd name="T50" fmla="*/ 0 w 2667"/>
                <a:gd name="T51" fmla="*/ 1 h 5119"/>
                <a:gd name="T52" fmla="*/ 0 w 2667"/>
                <a:gd name="T53" fmla="*/ 1 h 5119"/>
                <a:gd name="T54" fmla="*/ 0 w 2667"/>
                <a:gd name="T55" fmla="*/ 1 h 5119"/>
                <a:gd name="T56" fmla="*/ 0 w 2667"/>
                <a:gd name="T57" fmla="*/ 1 h 5119"/>
                <a:gd name="T58" fmla="*/ 0 w 2667"/>
                <a:gd name="T59" fmla="*/ 1 h 5119"/>
                <a:gd name="T60" fmla="*/ 0 w 2667"/>
                <a:gd name="T61" fmla="*/ 1 h 5119"/>
                <a:gd name="T62" fmla="*/ 0 w 2667"/>
                <a:gd name="T63" fmla="*/ 1 h 51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67"/>
                <a:gd name="T97" fmla="*/ 0 h 5119"/>
                <a:gd name="T98" fmla="*/ 2667 w 2667"/>
                <a:gd name="T99" fmla="*/ 5119 h 51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67" h="5119">
                  <a:moveTo>
                    <a:pt x="6" y="605"/>
                  </a:moveTo>
                  <a:lnTo>
                    <a:pt x="0" y="577"/>
                  </a:lnTo>
                  <a:lnTo>
                    <a:pt x="59" y="575"/>
                  </a:lnTo>
                  <a:lnTo>
                    <a:pt x="129" y="521"/>
                  </a:lnTo>
                  <a:lnTo>
                    <a:pt x="173" y="443"/>
                  </a:lnTo>
                  <a:lnTo>
                    <a:pt x="173" y="392"/>
                  </a:lnTo>
                  <a:lnTo>
                    <a:pt x="166" y="370"/>
                  </a:lnTo>
                  <a:lnTo>
                    <a:pt x="197" y="358"/>
                  </a:lnTo>
                  <a:lnTo>
                    <a:pt x="629" y="683"/>
                  </a:lnTo>
                  <a:lnTo>
                    <a:pt x="652" y="677"/>
                  </a:lnTo>
                  <a:lnTo>
                    <a:pt x="711" y="695"/>
                  </a:lnTo>
                  <a:lnTo>
                    <a:pt x="711" y="665"/>
                  </a:lnTo>
                  <a:lnTo>
                    <a:pt x="763" y="665"/>
                  </a:lnTo>
                  <a:lnTo>
                    <a:pt x="769" y="641"/>
                  </a:lnTo>
                  <a:lnTo>
                    <a:pt x="845" y="551"/>
                  </a:lnTo>
                  <a:lnTo>
                    <a:pt x="974" y="396"/>
                  </a:lnTo>
                  <a:lnTo>
                    <a:pt x="1007" y="360"/>
                  </a:lnTo>
                  <a:lnTo>
                    <a:pt x="1059" y="264"/>
                  </a:lnTo>
                  <a:lnTo>
                    <a:pt x="1100" y="204"/>
                  </a:lnTo>
                  <a:lnTo>
                    <a:pt x="1153" y="168"/>
                  </a:lnTo>
                  <a:lnTo>
                    <a:pt x="1252" y="132"/>
                  </a:lnTo>
                  <a:lnTo>
                    <a:pt x="1340" y="120"/>
                  </a:lnTo>
                  <a:lnTo>
                    <a:pt x="1433" y="60"/>
                  </a:lnTo>
                  <a:lnTo>
                    <a:pt x="1990" y="0"/>
                  </a:lnTo>
                  <a:lnTo>
                    <a:pt x="2015" y="66"/>
                  </a:lnTo>
                  <a:lnTo>
                    <a:pt x="2179" y="150"/>
                  </a:lnTo>
                  <a:lnTo>
                    <a:pt x="2360" y="204"/>
                  </a:lnTo>
                  <a:lnTo>
                    <a:pt x="2440" y="258"/>
                  </a:lnTo>
                  <a:lnTo>
                    <a:pt x="2471" y="312"/>
                  </a:lnTo>
                  <a:lnTo>
                    <a:pt x="2492" y="509"/>
                  </a:lnTo>
                  <a:lnTo>
                    <a:pt x="2535" y="711"/>
                  </a:lnTo>
                  <a:lnTo>
                    <a:pt x="2597" y="932"/>
                  </a:lnTo>
                  <a:lnTo>
                    <a:pt x="2656" y="1160"/>
                  </a:lnTo>
                  <a:lnTo>
                    <a:pt x="2667" y="1352"/>
                  </a:lnTo>
                  <a:lnTo>
                    <a:pt x="2644" y="1603"/>
                  </a:lnTo>
                  <a:lnTo>
                    <a:pt x="2632" y="1830"/>
                  </a:lnTo>
                  <a:lnTo>
                    <a:pt x="2568" y="2156"/>
                  </a:lnTo>
                  <a:lnTo>
                    <a:pt x="2440" y="2132"/>
                  </a:lnTo>
                  <a:lnTo>
                    <a:pt x="2451" y="2539"/>
                  </a:lnTo>
                  <a:lnTo>
                    <a:pt x="2346" y="2625"/>
                  </a:lnTo>
                  <a:lnTo>
                    <a:pt x="2298" y="3677"/>
                  </a:lnTo>
                  <a:lnTo>
                    <a:pt x="2243" y="4287"/>
                  </a:lnTo>
                  <a:lnTo>
                    <a:pt x="2208" y="4658"/>
                  </a:lnTo>
                  <a:lnTo>
                    <a:pt x="2220" y="4814"/>
                  </a:lnTo>
                  <a:lnTo>
                    <a:pt x="2208" y="4988"/>
                  </a:lnTo>
                  <a:lnTo>
                    <a:pt x="2009" y="5096"/>
                  </a:lnTo>
                  <a:lnTo>
                    <a:pt x="1852" y="5119"/>
                  </a:lnTo>
                  <a:lnTo>
                    <a:pt x="1782" y="4994"/>
                  </a:lnTo>
                  <a:lnTo>
                    <a:pt x="1688" y="4994"/>
                  </a:lnTo>
                  <a:lnTo>
                    <a:pt x="1490" y="4982"/>
                  </a:lnTo>
                  <a:lnTo>
                    <a:pt x="1344" y="4928"/>
                  </a:lnTo>
                  <a:lnTo>
                    <a:pt x="1314" y="4766"/>
                  </a:lnTo>
                  <a:lnTo>
                    <a:pt x="1320" y="4629"/>
                  </a:lnTo>
                  <a:lnTo>
                    <a:pt x="1188" y="3653"/>
                  </a:lnTo>
                  <a:lnTo>
                    <a:pt x="1190" y="2613"/>
                  </a:lnTo>
                  <a:lnTo>
                    <a:pt x="1061" y="2445"/>
                  </a:lnTo>
                  <a:lnTo>
                    <a:pt x="1178" y="1567"/>
                  </a:lnTo>
                  <a:lnTo>
                    <a:pt x="1160" y="1365"/>
                  </a:lnTo>
                  <a:lnTo>
                    <a:pt x="1166" y="958"/>
                  </a:lnTo>
                  <a:lnTo>
                    <a:pt x="874" y="1156"/>
                  </a:lnTo>
                  <a:lnTo>
                    <a:pt x="779" y="1186"/>
                  </a:lnTo>
                  <a:lnTo>
                    <a:pt x="674" y="1180"/>
                  </a:lnTo>
                  <a:lnTo>
                    <a:pt x="493" y="1096"/>
                  </a:lnTo>
                  <a:lnTo>
                    <a:pt x="343" y="940"/>
                  </a:lnTo>
                  <a:lnTo>
                    <a:pt x="6" y="605"/>
                  </a:lnTo>
                  <a:close/>
                </a:path>
              </a:pathLst>
            </a:custGeom>
            <a:solidFill>
              <a:srgbClr val="60606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3" name="Freeform 45"/>
            <p:cNvSpPr>
              <a:spLocks/>
            </p:cNvSpPr>
            <p:nvPr/>
          </p:nvSpPr>
          <p:spPr bwMode="auto">
            <a:xfrm>
              <a:off x="4737" y="904"/>
              <a:ext cx="233" cy="646"/>
            </a:xfrm>
            <a:custGeom>
              <a:avLst/>
              <a:gdLst>
                <a:gd name="T0" fmla="*/ 0 w 485"/>
                <a:gd name="T1" fmla="*/ 1 h 1295"/>
                <a:gd name="T2" fmla="*/ 0 w 485"/>
                <a:gd name="T3" fmla="*/ 1 h 1295"/>
                <a:gd name="T4" fmla="*/ 0 w 485"/>
                <a:gd name="T5" fmla="*/ 1 h 1295"/>
                <a:gd name="T6" fmla="*/ 0 w 485"/>
                <a:gd name="T7" fmla="*/ 1 h 1295"/>
                <a:gd name="T8" fmla="*/ 0 w 485"/>
                <a:gd name="T9" fmla="*/ 1 h 1295"/>
                <a:gd name="T10" fmla="*/ 0 w 485"/>
                <a:gd name="T11" fmla="*/ 1 h 1295"/>
                <a:gd name="T12" fmla="*/ 0 w 485"/>
                <a:gd name="T13" fmla="*/ 1 h 1295"/>
                <a:gd name="T14" fmla="*/ 0 w 485"/>
                <a:gd name="T15" fmla="*/ 1 h 1295"/>
                <a:gd name="T16" fmla="*/ 0 w 485"/>
                <a:gd name="T17" fmla="*/ 1 h 1295"/>
                <a:gd name="T18" fmla="*/ 0 w 485"/>
                <a:gd name="T19" fmla="*/ 1 h 1295"/>
                <a:gd name="T20" fmla="*/ 0 w 485"/>
                <a:gd name="T21" fmla="*/ 1 h 1295"/>
                <a:gd name="T22" fmla="*/ 0 w 485"/>
                <a:gd name="T23" fmla="*/ 0 h 1295"/>
                <a:gd name="T24" fmla="*/ 0 w 485"/>
                <a:gd name="T25" fmla="*/ 1 h 1295"/>
                <a:gd name="T26" fmla="*/ 0 w 485"/>
                <a:gd name="T27" fmla="*/ 1 h 129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5"/>
                <a:gd name="T43" fmla="*/ 0 h 1295"/>
                <a:gd name="T44" fmla="*/ 485 w 485"/>
                <a:gd name="T45" fmla="*/ 1295 h 129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5" h="1295">
                  <a:moveTo>
                    <a:pt x="0" y="259"/>
                  </a:moveTo>
                  <a:lnTo>
                    <a:pt x="0" y="493"/>
                  </a:lnTo>
                  <a:lnTo>
                    <a:pt x="12" y="864"/>
                  </a:lnTo>
                  <a:lnTo>
                    <a:pt x="88" y="1187"/>
                  </a:lnTo>
                  <a:lnTo>
                    <a:pt x="117" y="1295"/>
                  </a:lnTo>
                  <a:lnTo>
                    <a:pt x="152" y="995"/>
                  </a:lnTo>
                  <a:lnTo>
                    <a:pt x="205" y="690"/>
                  </a:lnTo>
                  <a:lnTo>
                    <a:pt x="281" y="493"/>
                  </a:lnTo>
                  <a:lnTo>
                    <a:pt x="351" y="337"/>
                  </a:lnTo>
                  <a:lnTo>
                    <a:pt x="386" y="283"/>
                  </a:lnTo>
                  <a:lnTo>
                    <a:pt x="485" y="109"/>
                  </a:lnTo>
                  <a:lnTo>
                    <a:pt x="458" y="0"/>
                  </a:lnTo>
                  <a:lnTo>
                    <a:pt x="6" y="97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808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4" name="Freeform 46"/>
            <p:cNvSpPr>
              <a:spLocks/>
            </p:cNvSpPr>
            <p:nvPr/>
          </p:nvSpPr>
          <p:spPr bwMode="auto">
            <a:xfrm>
              <a:off x="4752" y="1067"/>
              <a:ext cx="89" cy="449"/>
            </a:xfrm>
            <a:custGeom>
              <a:avLst/>
              <a:gdLst>
                <a:gd name="T0" fmla="*/ 0 w 185"/>
                <a:gd name="T1" fmla="*/ 1 h 898"/>
                <a:gd name="T2" fmla="*/ 0 w 185"/>
                <a:gd name="T3" fmla="*/ 1 h 898"/>
                <a:gd name="T4" fmla="*/ 0 w 185"/>
                <a:gd name="T5" fmla="*/ 1 h 898"/>
                <a:gd name="T6" fmla="*/ 0 w 185"/>
                <a:gd name="T7" fmla="*/ 1 h 898"/>
                <a:gd name="T8" fmla="*/ 0 w 185"/>
                <a:gd name="T9" fmla="*/ 1 h 898"/>
                <a:gd name="T10" fmla="*/ 0 w 185"/>
                <a:gd name="T11" fmla="*/ 1 h 898"/>
                <a:gd name="T12" fmla="*/ 0 w 185"/>
                <a:gd name="T13" fmla="*/ 1 h 898"/>
                <a:gd name="T14" fmla="*/ 0 w 185"/>
                <a:gd name="T15" fmla="*/ 1 h 898"/>
                <a:gd name="T16" fmla="*/ 0 w 185"/>
                <a:gd name="T17" fmla="*/ 1 h 898"/>
                <a:gd name="T18" fmla="*/ 0 w 185"/>
                <a:gd name="T19" fmla="*/ 1 h 898"/>
                <a:gd name="T20" fmla="*/ 0 w 185"/>
                <a:gd name="T21" fmla="*/ 1 h 898"/>
                <a:gd name="T22" fmla="*/ 0 w 185"/>
                <a:gd name="T23" fmla="*/ 1 h 898"/>
                <a:gd name="T24" fmla="*/ 0 w 185"/>
                <a:gd name="T25" fmla="*/ 1 h 898"/>
                <a:gd name="T26" fmla="*/ 0 w 185"/>
                <a:gd name="T27" fmla="*/ 1 h 898"/>
                <a:gd name="T28" fmla="*/ 0 w 185"/>
                <a:gd name="T29" fmla="*/ 0 h 898"/>
                <a:gd name="T30" fmla="*/ 0 w 185"/>
                <a:gd name="T31" fmla="*/ 1 h 8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5"/>
                <a:gd name="T49" fmla="*/ 0 h 898"/>
                <a:gd name="T50" fmla="*/ 185 w 185"/>
                <a:gd name="T51" fmla="*/ 898 h 89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5" h="898">
                  <a:moveTo>
                    <a:pt x="97" y="12"/>
                  </a:moveTo>
                  <a:lnTo>
                    <a:pt x="75" y="76"/>
                  </a:lnTo>
                  <a:lnTo>
                    <a:pt x="85" y="144"/>
                  </a:lnTo>
                  <a:lnTo>
                    <a:pt x="39" y="281"/>
                  </a:lnTo>
                  <a:lnTo>
                    <a:pt x="5" y="399"/>
                  </a:lnTo>
                  <a:lnTo>
                    <a:pt x="0" y="507"/>
                  </a:lnTo>
                  <a:lnTo>
                    <a:pt x="15" y="599"/>
                  </a:lnTo>
                  <a:lnTo>
                    <a:pt x="79" y="898"/>
                  </a:lnTo>
                  <a:lnTo>
                    <a:pt x="114" y="611"/>
                  </a:lnTo>
                  <a:lnTo>
                    <a:pt x="138" y="467"/>
                  </a:lnTo>
                  <a:lnTo>
                    <a:pt x="138" y="293"/>
                  </a:lnTo>
                  <a:lnTo>
                    <a:pt x="138" y="138"/>
                  </a:lnTo>
                  <a:lnTo>
                    <a:pt x="185" y="112"/>
                  </a:lnTo>
                  <a:lnTo>
                    <a:pt x="169" y="22"/>
                  </a:lnTo>
                  <a:lnTo>
                    <a:pt x="138" y="0"/>
                  </a:lnTo>
                  <a:lnTo>
                    <a:pt x="97" y="12"/>
                  </a:lnTo>
                  <a:close/>
                </a:path>
              </a:pathLst>
            </a:custGeom>
            <a:solidFill>
              <a:srgbClr val="008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5" name="Freeform 47"/>
            <p:cNvSpPr>
              <a:spLocks/>
            </p:cNvSpPr>
            <p:nvPr/>
          </p:nvSpPr>
          <p:spPr bwMode="auto">
            <a:xfrm>
              <a:off x="4622" y="992"/>
              <a:ext cx="176" cy="786"/>
            </a:xfrm>
            <a:custGeom>
              <a:avLst/>
              <a:gdLst>
                <a:gd name="T0" fmla="*/ 0 w 368"/>
                <a:gd name="T1" fmla="*/ 0 h 1573"/>
                <a:gd name="T2" fmla="*/ 0 w 368"/>
                <a:gd name="T3" fmla="*/ 0 h 1573"/>
                <a:gd name="T4" fmla="*/ 0 w 368"/>
                <a:gd name="T5" fmla="*/ 0 h 1573"/>
                <a:gd name="T6" fmla="*/ 0 w 368"/>
                <a:gd name="T7" fmla="*/ 0 h 1573"/>
                <a:gd name="T8" fmla="*/ 0 w 368"/>
                <a:gd name="T9" fmla="*/ 0 h 1573"/>
                <a:gd name="T10" fmla="*/ 0 w 368"/>
                <a:gd name="T11" fmla="*/ 0 h 1573"/>
                <a:gd name="T12" fmla="*/ 0 w 368"/>
                <a:gd name="T13" fmla="*/ 0 h 1573"/>
                <a:gd name="T14" fmla="*/ 0 w 368"/>
                <a:gd name="T15" fmla="*/ 0 h 1573"/>
                <a:gd name="T16" fmla="*/ 0 w 368"/>
                <a:gd name="T17" fmla="*/ 0 h 1573"/>
                <a:gd name="T18" fmla="*/ 0 w 368"/>
                <a:gd name="T19" fmla="*/ 0 h 1573"/>
                <a:gd name="T20" fmla="*/ 0 w 368"/>
                <a:gd name="T21" fmla="*/ 0 h 1573"/>
                <a:gd name="T22" fmla="*/ 0 w 368"/>
                <a:gd name="T23" fmla="*/ 0 h 1573"/>
                <a:gd name="T24" fmla="*/ 0 w 368"/>
                <a:gd name="T25" fmla="*/ 0 h 1573"/>
                <a:gd name="T26" fmla="*/ 0 w 368"/>
                <a:gd name="T27" fmla="*/ 0 h 1573"/>
                <a:gd name="T28" fmla="*/ 0 w 368"/>
                <a:gd name="T29" fmla="*/ 0 h 1573"/>
                <a:gd name="T30" fmla="*/ 0 w 368"/>
                <a:gd name="T31" fmla="*/ 0 h 1573"/>
                <a:gd name="T32" fmla="*/ 0 w 368"/>
                <a:gd name="T33" fmla="*/ 0 h 1573"/>
                <a:gd name="T34" fmla="*/ 0 w 368"/>
                <a:gd name="T35" fmla="*/ 0 h 1573"/>
                <a:gd name="T36" fmla="*/ 0 w 368"/>
                <a:gd name="T37" fmla="*/ 0 h 1573"/>
                <a:gd name="T38" fmla="*/ 0 w 368"/>
                <a:gd name="T39" fmla="*/ 0 h 1573"/>
                <a:gd name="T40" fmla="*/ 0 w 368"/>
                <a:gd name="T41" fmla="*/ 0 h 1573"/>
                <a:gd name="T42" fmla="*/ 0 w 368"/>
                <a:gd name="T43" fmla="*/ 0 h 15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68"/>
                <a:gd name="T67" fmla="*/ 0 h 1573"/>
                <a:gd name="T68" fmla="*/ 368 w 368"/>
                <a:gd name="T69" fmla="*/ 1573 h 157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68" h="1573">
                  <a:moveTo>
                    <a:pt x="169" y="0"/>
                  </a:moveTo>
                  <a:lnTo>
                    <a:pt x="68" y="60"/>
                  </a:lnTo>
                  <a:lnTo>
                    <a:pt x="39" y="120"/>
                  </a:lnTo>
                  <a:lnTo>
                    <a:pt x="0" y="246"/>
                  </a:lnTo>
                  <a:lnTo>
                    <a:pt x="82" y="294"/>
                  </a:lnTo>
                  <a:lnTo>
                    <a:pt x="23" y="359"/>
                  </a:lnTo>
                  <a:lnTo>
                    <a:pt x="47" y="509"/>
                  </a:lnTo>
                  <a:lnTo>
                    <a:pt x="76" y="653"/>
                  </a:lnTo>
                  <a:lnTo>
                    <a:pt x="111" y="850"/>
                  </a:lnTo>
                  <a:lnTo>
                    <a:pt x="140" y="964"/>
                  </a:lnTo>
                  <a:lnTo>
                    <a:pt x="163" y="1108"/>
                  </a:lnTo>
                  <a:lnTo>
                    <a:pt x="298" y="1573"/>
                  </a:lnTo>
                  <a:lnTo>
                    <a:pt x="368" y="1399"/>
                  </a:lnTo>
                  <a:lnTo>
                    <a:pt x="280" y="1012"/>
                  </a:lnTo>
                  <a:lnTo>
                    <a:pt x="234" y="791"/>
                  </a:lnTo>
                  <a:lnTo>
                    <a:pt x="216" y="587"/>
                  </a:lnTo>
                  <a:lnTo>
                    <a:pt x="210" y="335"/>
                  </a:lnTo>
                  <a:lnTo>
                    <a:pt x="204" y="186"/>
                  </a:lnTo>
                  <a:lnTo>
                    <a:pt x="222" y="126"/>
                  </a:lnTo>
                  <a:lnTo>
                    <a:pt x="193" y="72"/>
                  </a:lnTo>
                  <a:lnTo>
                    <a:pt x="181" y="4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6" name="Freeform 48"/>
            <p:cNvSpPr>
              <a:spLocks/>
            </p:cNvSpPr>
            <p:nvPr/>
          </p:nvSpPr>
          <p:spPr bwMode="auto">
            <a:xfrm>
              <a:off x="4771" y="971"/>
              <a:ext cx="249" cy="780"/>
            </a:xfrm>
            <a:custGeom>
              <a:avLst/>
              <a:gdLst>
                <a:gd name="T0" fmla="*/ 0 w 525"/>
                <a:gd name="T1" fmla="*/ 0 h 1561"/>
                <a:gd name="T2" fmla="*/ 0 w 525"/>
                <a:gd name="T3" fmla="*/ 0 h 1561"/>
                <a:gd name="T4" fmla="*/ 0 w 525"/>
                <a:gd name="T5" fmla="*/ 0 h 1561"/>
                <a:gd name="T6" fmla="*/ 0 w 525"/>
                <a:gd name="T7" fmla="*/ 0 h 1561"/>
                <a:gd name="T8" fmla="*/ 0 w 525"/>
                <a:gd name="T9" fmla="*/ 0 h 1561"/>
                <a:gd name="T10" fmla="*/ 0 w 525"/>
                <a:gd name="T11" fmla="*/ 0 h 1561"/>
                <a:gd name="T12" fmla="*/ 0 w 525"/>
                <a:gd name="T13" fmla="*/ 0 h 1561"/>
                <a:gd name="T14" fmla="*/ 0 w 525"/>
                <a:gd name="T15" fmla="*/ 0 h 1561"/>
                <a:gd name="T16" fmla="*/ 0 w 525"/>
                <a:gd name="T17" fmla="*/ 0 h 1561"/>
                <a:gd name="T18" fmla="*/ 0 w 525"/>
                <a:gd name="T19" fmla="*/ 0 h 1561"/>
                <a:gd name="T20" fmla="*/ 0 w 525"/>
                <a:gd name="T21" fmla="*/ 0 h 1561"/>
                <a:gd name="T22" fmla="*/ 0 w 525"/>
                <a:gd name="T23" fmla="*/ 0 h 1561"/>
                <a:gd name="T24" fmla="*/ 0 w 525"/>
                <a:gd name="T25" fmla="*/ 0 h 1561"/>
                <a:gd name="T26" fmla="*/ 0 w 525"/>
                <a:gd name="T27" fmla="*/ 0 h 1561"/>
                <a:gd name="T28" fmla="*/ 0 w 525"/>
                <a:gd name="T29" fmla="*/ 0 h 1561"/>
                <a:gd name="T30" fmla="*/ 0 w 525"/>
                <a:gd name="T31" fmla="*/ 0 h 1561"/>
                <a:gd name="T32" fmla="*/ 0 w 525"/>
                <a:gd name="T33" fmla="*/ 0 h 1561"/>
                <a:gd name="T34" fmla="*/ 0 w 525"/>
                <a:gd name="T35" fmla="*/ 0 h 1561"/>
                <a:gd name="T36" fmla="*/ 0 w 525"/>
                <a:gd name="T37" fmla="*/ 0 h 1561"/>
                <a:gd name="T38" fmla="*/ 0 w 525"/>
                <a:gd name="T39" fmla="*/ 0 h 1561"/>
                <a:gd name="T40" fmla="*/ 0 w 525"/>
                <a:gd name="T41" fmla="*/ 0 h 1561"/>
                <a:gd name="T42" fmla="*/ 0 w 525"/>
                <a:gd name="T43" fmla="*/ 0 h 15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25"/>
                <a:gd name="T67" fmla="*/ 0 h 1561"/>
                <a:gd name="T68" fmla="*/ 525 w 525"/>
                <a:gd name="T69" fmla="*/ 1561 h 15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25" h="1561">
                  <a:moveTo>
                    <a:pt x="432" y="0"/>
                  </a:moveTo>
                  <a:lnTo>
                    <a:pt x="438" y="30"/>
                  </a:lnTo>
                  <a:lnTo>
                    <a:pt x="525" y="78"/>
                  </a:lnTo>
                  <a:lnTo>
                    <a:pt x="490" y="174"/>
                  </a:lnTo>
                  <a:lnTo>
                    <a:pt x="473" y="288"/>
                  </a:lnTo>
                  <a:lnTo>
                    <a:pt x="379" y="282"/>
                  </a:lnTo>
                  <a:lnTo>
                    <a:pt x="461" y="377"/>
                  </a:lnTo>
                  <a:lnTo>
                    <a:pt x="391" y="437"/>
                  </a:lnTo>
                  <a:lnTo>
                    <a:pt x="309" y="575"/>
                  </a:lnTo>
                  <a:lnTo>
                    <a:pt x="257" y="743"/>
                  </a:lnTo>
                  <a:lnTo>
                    <a:pt x="216" y="928"/>
                  </a:lnTo>
                  <a:lnTo>
                    <a:pt x="181" y="1120"/>
                  </a:lnTo>
                  <a:lnTo>
                    <a:pt x="93" y="1561"/>
                  </a:lnTo>
                  <a:lnTo>
                    <a:pt x="0" y="1381"/>
                  </a:lnTo>
                  <a:lnTo>
                    <a:pt x="87" y="1088"/>
                  </a:lnTo>
                  <a:lnTo>
                    <a:pt x="105" y="916"/>
                  </a:lnTo>
                  <a:lnTo>
                    <a:pt x="134" y="731"/>
                  </a:lnTo>
                  <a:lnTo>
                    <a:pt x="163" y="575"/>
                  </a:lnTo>
                  <a:lnTo>
                    <a:pt x="216" y="407"/>
                  </a:lnTo>
                  <a:lnTo>
                    <a:pt x="280" y="276"/>
                  </a:lnTo>
                  <a:lnTo>
                    <a:pt x="362" y="138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7" name="Freeform 49"/>
            <p:cNvSpPr>
              <a:spLocks/>
            </p:cNvSpPr>
            <p:nvPr/>
          </p:nvSpPr>
          <p:spPr bwMode="auto">
            <a:xfrm>
              <a:off x="4768" y="1013"/>
              <a:ext cx="413" cy="1277"/>
            </a:xfrm>
            <a:custGeom>
              <a:avLst/>
              <a:gdLst>
                <a:gd name="T0" fmla="*/ 0 w 858"/>
                <a:gd name="T1" fmla="*/ 0 h 2555"/>
                <a:gd name="T2" fmla="*/ 0 w 858"/>
                <a:gd name="T3" fmla="*/ 0 h 2555"/>
                <a:gd name="T4" fmla="*/ 0 w 858"/>
                <a:gd name="T5" fmla="*/ 0 h 2555"/>
                <a:gd name="T6" fmla="*/ 0 w 858"/>
                <a:gd name="T7" fmla="*/ 0 h 2555"/>
                <a:gd name="T8" fmla="*/ 0 w 858"/>
                <a:gd name="T9" fmla="*/ 0 h 2555"/>
                <a:gd name="T10" fmla="*/ 0 w 858"/>
                <a:gd name="T11" fmla="*/ 0 h 2555"/>
                <a:gd name="T12" fmla="*/ 0 w 858"/>
                <a:gd name="T13" fmla="*/ 0 h 2555"/>
                <a:gd name="T14" fmla="*/ 0 w 858"/>
                <a:gd name="T15" fmla="*/ 0 h 2555"/>
                <a:gd name="T16" fmla="*/ 0 w 858"/>
                <a:gd name="T17" fmla="*/ 0 h 2555"/>
                <a:gd name="T18" fmla="*/ 0 w 858"/>
                <a:gd name="T19" fmla="*/ 0 h 2555"/>
                <a:gd name="T20" fmla="*/ 0 w 858"/>
                <a:gd name="T21" fmla="*/ 0 h 2555"/>
                <a:gd name="T22" fmla="*/ 0 w 858"/>
                <a:gd name="T23" fmla="*/ 0 h 2555"/>
                <a:gd name="T24" fmla="*/ 0 w 858"/>
                <a:gd name="T25" fmla="*/ 0 h 2555"/>
                <a:gd name="T26" fmla="*/ 0 w 858"/>
                <a:gd name="T27" fmla="*/ 0 h 2555"/>
                <a:gd name="T28" fmla="*/ 0 w 858"/>
                <a:gd name="T29" fmla="*/ 0 h 2555"/>
                <a:gd name="T30" fmla="*/ 0 w 858"/>
                <a:gd name="T31" fmla="*/ 0 h 2555"/>
                <a:gd name="T32" fmla="*/ 0 w 858"/>
                <a:gd name="T33" fmla="*/ 0 h 2555"/>
                <a:gd name="T34" fmla="*/ 0 w 858"/>
                <a:gd name="T35" fmla="*/ 0 h 2555"/>
                <a:gd name="T36" fmla="*/ 0 w 858"/>
                <a:gd name="T37" fmla="*/ 0 h 2555"/>
                <a:gd name="T38" fmla="*/ 0 w 858"/>
                <a:gd name="T39" fmla="*/ 0 h 2555"/>
                <a:gd name="T40" fmla="*/ 0 w 858"/>
                <a:gd name="T41" fmla="*/ 0 h 2555"/>
                <a:gd name="T42" fmla="*/ 0 w 858"/>
                <a:gd name="T43" fmla="*/ 0 h 2555"/>
                <a:gd name="T44" fmla="*/ 0 w 858"/>
                <a:gd name="T45" fmla="*/ 0 h 2555"/>
                <a:gd name="T46" fmla="*/ 0 w 858"/>
                <a:gd name="T47" fmla="*/ 0 h 2555"/>
                <a:gd name="T48" fmla="*/ 0 w 858"/>
                <a:gd name="T49" fmla="*/ 0 h 2555"/>
                <a:gd name="T50" fmla="*/ 0 w 858"/>
                <a:gd name="T51" fmla="*/ 0 h 2555"/>
                <a:gd name="T52" fmla="*/ 0 w 858"/>
                <a:gd name="T53" fmla="*/ 0 h 2555"/>
                <a:gd name="T54" fmla="*/ 0 w 858"/>
                <a:gd name="T55" fmla="*/ 0 h 2555"/>
                <a:gd name="T56" fmla="*/ 0 w 858"/>
                <a:gd name="T57" fmla="*/ 0 h 2555"/>
                <a:gd name="T58" fmla="*/ 0 w 858"/>
                <a:gd name="T59" fmla="*/ 0 h 2555"/>
                <a:gd name="T60" fmla="*/ 0 w 858"/>
                <a:gd name="T61" fmla="*/ 0 h 2555"/>
                <a:gd name="T62" fmla="*/ 0 w 858"/>
                <a:gd name="T63" fmla="*/ 0 h 2555"/>
                <a:gd name="T64" fmla="*/ 0 w 858"/>
                <a:gd name="T65" fmla="*/ 0 h 2555"/>
                <a:gd name="T66" fmla="*/ 0 w 858"/>
                <a:gd name="T67" fmla="*/ 0 h 2555"/>
                <a:gd name="T68" fmla="*/ 0 w 858"/>
                <a:gd name="T69" fmla="*/ 0 h 2555"/>
                <a:gd name="T70" fmla="*/ 0 w 858"/>
                <a:gd name="T71" fmla="*/ 0 h 2555"/>
                <a:gd name="T72" fmla="*/ 0 w 858"/>
                <a:gd name="T73" fmla="*/ 0 h 2555"/>
                <a:gd name="T74" fmla="*/ 0 w 858"/>
                <a:gd name="T75" fmla="*/ 0 h 2555"/>
                <a:gd name="T76" fmla="*/ 0 w 858"/>
                <a:gd name="T77" fmla="*/ 0 h 2555"/>
                <a:gd name="T78" fmla="*/ 0 w 858"/>
                <a:gd name="T79" fmla="*/ 0 h 2555"/>
                <a:gd name="T80" fmla="*/ 0 w 858"/>
                <a:gd name="T81" fmla="*/ 0 h 2555"/>
                <a:gd name="T82" fmla="*/ 0 w 858"/>
                <a:gd name="T83" fmla="*/ 0 h 2555"/>
                <a:gd name="T84" fmla="*/ 0 w 858"/>
                <a:gd name="T85" fmla="*/ 0 h 2555"/>
                <a:gd name="T86" fmla="*/ 0 w 858"/>
                <a:gd name="T87" fmla="*/ 0 h 2555"/>
                <a:gd name="T88" fmla="*/ 0 w 858"/>
                <a:gd name="T89" fmla="*/ 0 h 25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58"/>
                <a:gd name="T136" fmla="*/ 0 h 2555"/>
                <a:gd name="T137" fmla="*/ 858 w 858"/>
                <a:gd name="T138" fmla="*/ 2555 h 25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58" h="2555">
                  <a:moveTo>
                    <a:pt x="543" y="0"/>
                  </a:moveTo>
                  <a:lnTo>
                    <a:pt x="519" y="108"/>
                  </a:lnTo>
                  <a:lnTo>
                    <a:pt x="519" y="210"/>
                  </a:lnTo>
                  <a:lnTo>
                    <a:pt x="496" y="228"/>
                  </a:lnTo>
                  <a:lnTo>
                    <a:pt x="426" y="216"/>
                  </a:lnTo>
                  <a:lnTo>
                    <a:pt x="461" y="252"/>
                  </a:lnTo>
                  <a:lnTo>
                    <a:pt x="484" y="287"/>
                  </a:lnTo>
                  <a:lnTo>
                    <a:pt x="479" y="311"/>
                  </a:lnTo>
                  <a:lnTo>
                    <a:pt x="444" y="323"/>
                  </a:lnTo>
                  <a:lnTo>
                    <a:pt x="379" y="431"/>
                  </a:lnTo>
                  <a:lnTo>
                    <a:pt x="338" y="497"/>
                  </a:lnTo>
                  <a:lnTo>
                    <a:pt x="303" y="617"/>
                  </a:lnTo>
                  <a:lnTo>
                    <a:pt x="268" y="760"/>
                  </a:lnTo>
                  <a:lnTo>
                    <a:pt x="239" y="934"/>
                  </a:lnTo>
                  <a:lnTo>
                    <a:pt x="187" y="1052"/>
                  </a:lnTo>
                  <a:lnTo>
                    <a:pt x="122" y="1178"/>
                  </a:lnTo>
                  <a:lnTo>
                    <a:pt x="6" y="1459"/>
                  </a:lnTo>
                  <a:lnTo>
                    <a:pt x="0" y="1692"/>
                  </a:lnTo>
                  <a:lnTo>
                    <a:pt x="17" y="2209"/>
                  </a:lnTo>
                  <a:lnTo>
                    <a:pt x="79" y="2555"/>
                  </a:lnTo>
                  <a:lnTo>
                    <a:pt x="292" y="2553"/>
                  </a:lnTo>
                  <a:lnTo>
                    <a:pt x="642" y="2523"/>
                  </a:lnTo>
                  <a:lnTo>
                    <a:pt x="858" y="2395"/>
                  </a:lnTo>
                  <a:lnTo>
                    <a:pt x="829" y="1932"/>
                  </a:lnTo>
                  <a:lnTo>
                    <a:pt x="609" y="1888"/>
                  </a:lnTo>
                  <a:lnTo>
                    <a:pt x="621" y="1772"/>
                  </a:lnTo>
                  <a:lnTo>
                    <a:pt x="677" y="1445"/>
                  </a:lnTo>
                  <a:lnTo>
                    <a:pt x="695" y="1200"/>
                  </a:lnTo>
                  <a:lnTo>
                    <a:pt x="695" y="1116"/>
                  </a:lnTo>
                  <a:lnTo>
                    <a:pt x="660" y="1056"/>
                  </a:lnTo>
                  <a:lnTo>
                    <a:pt x="683" y="1026"/>
                  </a:lnTo>
                  <a:lnTo>
                    <a:pt x="660" y="942"/>
                  </a:lnTo>
                  <a:lnTo>
                    <a:pt x="619" y="768"/>
                  </a:lnTo>
                  <a:lnTo>
                    <a:pt x="590" y="641"/>
                  </a:lnTo>
                  <a:lnTo>
                    <a:pt x="543" y="551"/>
                  </a:lnTo>
                  <a:lnTo>
                    <a:pt x="590" y="581"/>
                  </a:lnTo>
                  <a:lnTo>
                    <a:pt x="590" y="467"/>
                  </a:lnTo>
                  <a:lnTo>
                    <a:pt x="613" y="341"/>
                  </a:lnTo>
                  <a:lnTo>
                    <a:pt x="660" y="240"/>
                  </a:lnTo>
                  <a:lnTo>
                    <a:pt x="712" y="168"/>
                  </a:lnTo>
                  <a:lnTo>
                    <a:pt x="753" y="120"/>
                  </a:lnTo>
                  <a:lnTo>
                    <a:pt x="788" y="90"/>
                  </a:lnTo>
                  <a:lnTo>
                    <a:pt x="724" y="66"/>
                  </a:lnTo>
                  <a:lnTo>
                    <a:pt x="642" y="4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8" name="Freeform 50"/>
            <p:cNvSpPr>
              <a:spLocks/>
            </p:cNvSpPr>
            <p:nvPr/>
          </p:nvSpPr>
          <p:spPr bwMode="auto">
            <a:xfrm>
              <a:off x="5060" y="1061"/>
              <a:ext cx="230" cy="944"/>
            </a:xfrm>
            <a:custGeom>
              <a:avLst/>
              <a:gdLst>
                <a:gd name="T0" fmla="*/ 0 w 479"/>
                <a:gd name="T1" fmla="*/ 0 h 1888"/>
                <a:gd name="T2" fmla="*/ 0 w 479"/>
                <a:gd name="T3" fmla="*/ 1 h 1888"/>
                <a:gd name="T4" fmla="*/ 0 w 479"/>
                <a:gd name="T5" fmla="*/ 1 h 1888"/>
                <a:gd name="T6" fmla="*/ 0 w 479"/>
                <a:gd name="T7" fmla="*/ 1 h 1888"/>
                <a:gd name="T8" fmla="*/ 0 w 479"/>
                <a:gd name="T9" fmla="*/ 1 h 1888"/>
                <a:gd name="T10" fmla="*/ 0 w 479"/>
                <a:gd name="T11" fmla="*/ 1 h 1888"/>
                <a:gd name="T12" fmla="*/ 0 w 479"/>
                <a:gd name="T13" fmla="*/ 1 h 1888"/>
                <a:gd name="T14" fmla="*/ 0 w 479"/>
                <a:gd name="T15" fmla="*/ 1 h 1888"/>
                <a:gd name="T16" fmla="*/ 0 w 479"/>
                <a:gd name="T17" fmla="*/ 1 h 1888"/>
                <a:gd name="T18" fmla="*/ 0 w 479"/>
                <a:gd name="T19" fmla="*/ 1 h 1888"/>
                <a:gd name="T20" fmla="*/ 0 w 479"/>
                <a:gd name="T21" fmla="*/ 1 h 1888"/>
                <a:gd name="T22" fmla="*/ 0 w 479"/>
                <a:gd name="T23" fmla="*/ 1 h 1888"/>
                <a:gd name="T24" fmla="*/ 0 w 479"/>
                <a:gd name="T25" fmla="*/ 1 h 1888"/>
                <a:gd name="T26" fmla="*/ 0 w 479"/>
                <a:gd name="T27" fmla="*/ 1 h 1888"/>
                <a:gd name="T28" fmla="*/ 0 w 479"/>
                <a:gd name="T29" fmla="*/ 1 h 1888"/>
                <a:gd name="T30" fmla="*/ 0 w 479"/>
                <a:gd name="T31" fmla="*/ 1 h 1888"/>
                <a:gd name="T32" fmla="*/ 0 w 479"/>
                <a:gd name="T33" fmla="*/ 1 h 1888"/>
                <a:gd name="T34" fmla="*/ 0 w 479"/>
                <a:gd name="T35" fmla="*/ 1 h 1888"/>
                <a:gd name="T36" fmla="*/ 0 w 479"/>
                <a:gd name="T37" fmla="*/ 1 h 1888"/>
                <a:gd name="T38" fmla="*/ 0 w 479"/>
                <a:gd name="T39" fmla="*/ 1 h 1888"/>
                <a:gd name="T40" fmla="*/ 0 w 479"/>
                <a:gd name="T41" fmla="*/ 1 h 1888"/>
                <a:gd name="T42" fmla="*/ 0 w 479"/>
                <a:gd name="T43" fmla="*/ 1 h 1888"/>
                <a:gd name="T44" fmla="*/ 0 w 479"/>
                <a:gd name="T45" fmla="*/ 1 h 1888"/>
                <a:gd name="T46" fmla="*/ 0 w 479"/>
                <a:gd name="T47" fmla="*/ 1 h 1888"/>
                <a:gd name="T48" fmla="*/ 0 w 479"/>
                <a:gd name="T49" fmla="*/ 1 h 1888"/>
                <a:gd name="T50" fmla="*/ 0 w 479"/>
                <a:gd name="T51" fmla="*/ 1 h 1888"/>
                <a:gd name="T52" fmla="*/ 0 w 479"/>
                <a:gd name="T53" fmla="*/ 1 h 1888"/>
                <a:gd name="T54" fmla="*/ 0 w 479"/>
                <a:gd name="T55" fmla="*/ 1 h 1888"/>
                <a:gd name="T56" fmla="*/ 0 w 479"/>
                <a:gd name="T57" fmla="*/ 1 h 1888"/>
                <a:gd name="T58" fmla="*/ 0 w 479"/>
                <a:gd name="T59" fmla="*/ 1 h 1888"/>
                <a:gd name="T60" fmla="*/ 0 w 479"/>
                <a:gd name="T61" fmla="*/ 1 h 1888"/>
                <a:gd name="T62" fmla="*/ 0 w 479"/>
                <a:gd name="T63" fmla="*/ 1 h 1888"/>
                <a:gd name="T64" fmla="*/ 0 w 479"/>
                <a:gd name="T65" fmla="*/ 1 h 1888"/>
                <a:gd name="T66" fmla="*/ 0 w 479"/>
                <a:gd name="T67" fmla="*/ 1 h 1888"/>
                <a:gd name="T68" fmla="*/ 0 w 479"/>
                <a:gd name="T69" fmla="*/ 1 h 1888"/>
                <a:gd name="T70" fmla="*/ 0 w 479"/>
                <a:gd name="T71" fmla="*/ 1 h 1888"/>
                <a:gd name="T72" fmla="*/ 0 w 479"/>
                <a:gd name="T73" fmla="*/ 1 h 1888"/>
                <a:gd name="T74" fmla="*/ 0 w 479"/>
                <a:gd name="T75" fmla="*/ 0 h 18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79"/>
                <a:gd name="T115" fmla="*/ 0 h 1888"/>
                <a:gd name="T116" fmla="*/ 479 w 479"/>
                <a:gd name="T117" fmla="*/ 1888 h 18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79" h="1888">
                  <a:moveTo>
                    <a:pt x="199" y="0"/>
                  </a:moveTo>
                  <a:lnTo>
                    <a:pt x="117" y="90"/>
                  </a:lnTo>
                  <a:lnTo>
                    <a:pt x="59" y="180"/>
                  </a:lnTo>
                  <a:lnTo>
                    <a:pt x="18" y="257"/>
                  </a:lnTo>
                  <a:lnTo>
                    <a:pt x="6" y="335"/>
                  </a:lnTo>
                  <a:lnTo>
                    <a:pt x="0" y="407"/>
                  </a:lnTo>
                  <a:lnTo>
                    <a:pt x="6" y="485"/>
                  </a:lnTo>
                  <a:lnTo>
                    <a:pt x="23" y="535"/>
                  </a:lnTo>
                  <a:lnTo>
                    <a:pt x="47" y="672"/>
                  </a:lnTo>
                  <a:lnTo>
                    <a:pt x="70" y="798"/>
                  </a:lnTo>
                  <a:lnTo>
                    <a:pt x="105" y="910"/>
                  </a:lnTo>
                  <a:lnTo>
                    <a:pt x="257" y="948"/>
                  </a:lnTo>
                  <a:lnTo>
                    <a:pt x="105" y="960"/>
                  </a:lnTo>
                  <a:lnTo>
                    <a:pt x="123" y="990"/>
                  </a:lnTo>
                  <a:lnTo>
                    <a:pt x="216" y="1014"/>
                  </a:lnTo>
                  <a:lnTo>
                    <a:pt x="316" y="1062"/>
                  </a:lnTo>
                  <a:lnTo>
                    <a:pt x="175" y="1050"/>
                  </a:lnTo>
                  <a:lnTo>
                    <a:pt x="111" y="1044"/>
                  </a:lnTo>
                  <a:lnTo>
                    <a:pt x="123" y="1104"/>
                  </a:lnTo>
                  <a:lnTo>
                    <a:pt x="111" y="1223"/>
                  </a:lnTo>
                  <a:lnTo>
                    <a:pt x="94" y="1409"/>
                  </a:lnTo>
                  <a:lnTo>
                    <a:pt x="16" y="1780"/>
                  </a:lnTo>
                  <a:lnTo>
                    <a:pt x="119" y="1782"/>
                  </a:lnTo>
                  <a:lnTo>
                    <a:pt x="249" y="1792"/>
                  </a:lnTo>
                  <a:lnTo>
                    <a:pt x="323" y="1828"/>
                  </a:lnTo>
                  <a:lnTo>
                    <a:pt x="388" y="1888"/>
                  </a:lnTo>
                  <a:lnTo>
                    <a:pt x="432" y="1589"/>
                  </a:lnTo>
                  <a:lnTo>
                    <a:pt x="438" y="1337"/>
                  </a:lnTo>
                  <a:lnTo>
                    <a:pt x="479" y="1068"/>
                  </a:lnTo>
                  <a:lnTo>
                    <a:pt x="462" y="930"/>
                  </a:lnTo>
                  <a:lnTo>
                    <a:pt x="415" y="744"/>
                  </a:lnTo>
                  <a:lnTo>
                    <a:pt x="356" y="535"/>
                  </a:lnTo>
                  <a:lnTo>
                    <a:pt x="327" y="391"/>
                  </a:lnTo>
                  <a:lnTo>
                    <a:pt x="310" y="287"/>
                  </a:lnTo>
                  <a:lnTo>
                    <a:pt x="292" y="174"/>
                  </a:lnTo>
                  <a:lnTo>
                    <a:pt x="286" y="96"/>
                  </a:lnTo>
                  <a:lnTo>
                    <a:pt x="263" y="48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9" name="Freeform 51"/>
            <p:cNvSpPr>
              <a:spLocks/>
            </p:cNvSpPr>
            <p:nvPr/>
          </p:nvSpPr>
          <p:spPr bwMode="auto">
            <a:xfrm>
              <a:off x="4030" y="1030"/>
              <a:ext cx="577" cy="502"/>
            </a:xfrm>
            <a:custGeom>
              <a:avLst/>
              <a:gdLst>
                <a:gd name="T0" fmla="*/ 0 w 1201"/>
                <a:gd name="T1" fmla="*/ 0 h 998"/>
                <a:gd name="T2" fmla="*/ 0 w 1201"/>
                <a:gd name="T3" fmla="*/ 1 h 998"/>
                <a:gd name="T4" fmla="*/ 0 w 1201"/>
                <a:gd name="T5" fmla="*/ 1 h 998"/>
                <a:gd name="T6" fmla="*/ 0 w 1201"/>
                <a:gd name="T7" fmla="*/ 1 h 998"/>
                <a:gd name="T8" fmla="*/ 0 w 1201"/>
                <a:gd name="T9" fmla="*/ 1 h 998"/>
                <a:gd name="T10" fmla="*/ 0 w 1201"/>
                <a:gd name="T11" fmla="*/ 1 h 998"/>
                <a:gd name="T12" fmla="*/ 0 w 1201"/>
                <a:gd name="T13" fmla="*/ 1 h 998"/>
                <a:gd name="T14" fmla="*/ 0 w 1201"/>
                <a:gd name="T15" fmla="*/ 1 h 998"/>
                <a:gd name="T16" fmla="*/ 0 w 1201"/>
                <a:gd name="T17" fmla="*/ 1 h 998"/>
                <a:gd name="T18" fmla="*/ 0 w 1201"/>
                <a:gd name="T19" fmla="*/ 1 h 998"/>
                <a:gd name="T20" fmla="*/ 0 w 1201"/>
                <a:gd name="T21" fmla="*/ 1 h 998"/>
                <a:gd name="T22" fmla="*/ 0 w 1201"/>
                <a:gd name="T23" fmla="*/ 1 h 998"/>
                <a:gd name="T24" fmla="*/ 0 w 1201"/>
                <a:gd name="T25" fmla="*/ 1 h 998"/>
                <a:gd name="T26" fmla="*/ 0 w 1201"/>
                <a:gd name="T27" fmla="*/ 1 h 998"/>
                <a:gd name="T28" fmla="*/ 0 w 1201"/>
                <a:gd name="T29" fmla="*/ 1 h 998"/>
                <a:gd name="T30" fmla="*/ 0 w 1201"/>
                <a:gd name="T31" fmla="*/ 1 h 998"/>
                <a:gd name="T32" fmla="*/ 0 w 1201"/>
                <a:gd name="T33" fmla="*/ 1 h 998"/>
                <a:gd name="T34" fmla="*/ 0 w 1201"/>
                <a:gd name="T35" fmla="*/ 1 h 998"/>
                <a:gd name="T36" fmla="*/ 0 w 1201"/>
                <a:gd name="T37" fmla="*/ 1 h 998"/>
                <a:gd name="T38" fmla="*/ 0 w 1201"/>
                <a:gd name="T39" fmla="*/ 1 h 998"/>
                <a:gd name="T40" fmla="*/ 0 w 1201"/>
                <a:gd name="T41" fmla="*/ 1 h 998"/>
                <a:gd name="T42" fmla="*/ 0 w 1201"/>
                <a:gd name="T43" fmla="*/ 1 h 998"/>
                <a:gd name="T44" fmla="*/ 0 w 1201"/>
                <a:gd name="T45" fmla="*/ 1 h 998"/>
                <a:gd name="T46" fmla="*/ 0 w 1201"/>
                <a:gd name="T47" fmla="*/ 1 h 998"/>
                <a:gd name="T48" fmla="*/ 0 w 1201"/>
                <a:gd name="T49" fmla="*/ 1 h 998"/>
                <a:gd name="T50" fmla="*/ 0 w 1201"/>
                <a:gd name="T51" fmla="*/ 1 h 998"/>
                <a:gd name="T52" fmla="*/ 0 w 1201"/>
                <a:gd name="T53" fmla="*/ 1 h 998"/>
                <a:gd name="T54" fmla="*/ 0 w 1201"/>
                <a:gd name="T55" fmla="*/ 1 h 998"/>
                <a:gd name="T56" fmla="*/ 0 w 1201"/>
                <a:gd name="T57" fmla="*/ 1 h 998"/>
                <a:gd name="T58" fmla="*/ 0 w 1201"/>
                <a:gd name="T59" fmla="*/ 1 h 998"/>
                <a:gd name="T60" fmla="*/ 0 w 1201"/>
                <a:gd name="T61" fmla="*/ 1 h 998"/>
                <a:gd name="T62" fmla="*/ 0 w 1201"/>
                <a:gd name="T63" fmla="*/ 1 h 998"/>
                <a:gd name="T64" fmla="*/ 0 w 1201"/>
                <a:gd name="T65" fmla="*/ 1 h 998"/>
                <a:gd name="T66" fmla="*/ 0 w 1201"/>
                <a:gd name="T67" fmla="*/ 1 h 998"/>
                <a:gd name="T68" fmla="*/ 0 w 1201"/>
                <a:gd name="T69" fmla="*/ 1 h 998"/>
                <a:gd name="T70" fmla="*/ 0 w 1201"/>
                <a:gd name="T71" fmla="*/ 1 h 998"/>
                <a:gd name="T72" fmla="*/ 0 w 1201"/>
                <a:gd name="T73" fmla="*/ 1 h 998"/>
                <a:gd name="T74" fmla="*/ 0 w 1201"/>
                <a:gd name="T75" fmla="*/ 1 h 998"/>
                <a:gd name="T76" fmla="*/ 0 w 1201"/>
                <a:gd name="T77" fmla="*/ 1 h 998"/>
                <a:gd name="T78" fmla="*/ 0 w 1201"/>
                <a:gd name="T79" fmla="*/ 1 h 998"/>
                <a:gd name="T80" fmla="*/ 0 w 1201"/>
                <a:gd name="T81" fmla="*/ 1 h 998"/>
                <a:gd name="T82" fmla="*/ 0 w 1201"/>
                <a:gd name="T83" fmla="*/ 1 h 998"/>
                <a:gd name="T84" fmla="*/ 0 w 1201"/>
                <a:gd name="T85" fmla="*/ 1 h 998"/>
                <a:gd name="T86" fmla="*/ 0 w 1201"/>
                <a:gd name="T87" fmla="*/ 1 h 998"/>
                <a:gd name="T88" fmla="*/ 0 w 1201"/>
                <a:gd name="T89" fmla="*/ 1 h 998"/>
                <a:gd name="T90" fmla="*/ 0 w 1201"/>
                <a:gd name="T91" fmla="*/ 1 h 998"/>
                <a:gd name="T92" fmla="*/ 0 w 1201"/>
                <a:gd name="T93" fmla="*/ 0 h 99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01"/>
                <a:gd name="T142" fmla="*/ 0 h 998"/>
                <a:gd name="T143" fmla="*/ 1201 w 1201"/>
                <a:gd name="T144" fmla="*/ 998 h 99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01" h="998">
                  <a:moveTo>
                    <a:pt x="1201" y="0"/>
                  </a:moveTo>
                  <a:lnTo>
                    <a:pt x="1162" y="110"/>
                  </a:lnTo>
                  <a:lnTo>
                    <a:pt x="1138" y="265"/>
                  </a:lnTo>
                  <a:lnTo>
                    <a:pt x="1138" y="397"/>
                  </a:lnTo>
                  <a:lnTo>
                    <a:pt x="1133" y="571"/>
                  </a:lnTo>
                  <a:lnTo>
                    <a:pt x="1144" y="643"/>
                  </a:lnTo>
                  <a:lnTo>
                    <a:pt x="1144" y="750"/>
                  </a:lnTo>
                  <a:lnTo>
                    <a:pt x="852" y="960"/>
                  </a:lnTo>
                  <a:lnTo>
                    <a:pt x="708" y="998"/>
                  </a:lnTo>
                  <a:lnTo>
                    <a:pt x="615" y="962"/>
                  </a:lnTo>
                  <a:lnTo>
                    <a:pt x="486" y="902"/>
                  </a:lnTo>
                  <a:lnTo>
                    <a:pt x="292" y="703"/>
                  </a:lnTo>
                  <a:lnTo>
                    <a:pt x="136" y="561"/>
                  </a:lnTo>
                  <a:lnTo>
                    <a:pt x="97" y="519"/>
                  </a:lnTo>
                  <a:lnTo>
                    <a:pt x="0" y="429"/>
                  </a:lnTo>
                  <a:lnTo>
                    <a:pt x="38" y="425"/>
                  </a:lnTo>
                  <a:lnTo>
                    <a:pt x="87" y="405"/>
                  </a:lnTo>
                  <a:lnTo>
                    <a:pt x="136" y="353"/>
                  </a:lnTo>
                  <a:lnTo>
                    <a:pt x="175" y="265"/>
                  </a:lnTo>
                  <a:lnTo>
                    <a:pt x="167" y="208"/>
                  </a:lnTo>
                  <a:lnTo>
                    <a:pt x="549" y="499"/>
                  </a:lnTo>
                  <a:lnTo>
                    <a:pt x="560" y="559"/>
                  </a:lnTo>
                  <a:lnTo>
                    <a:pt x="572" y="673"/>
                  </a:lnTo>
                  <a:lnTo>
                    <a:pt x="589" y="559"/>
                  </a:lnTo>
                  <a:lnTo>
                    <a:pt x="607" y="541"/>
                  </a:lnTo>
                  <a:lnTo>
                    <a:pt x="677" y="541"/>
                  </a:lnTo>
                  <a:lnTo>
                    <a:pt x="689" y="607"/>
                  </a:lnTo>
                  <a:lnTo>
                    <a:pt x="753" y="685"/>
                  </a:lnTo>
                  <a:lnTo>
                    <a:pt x="718" y="613"/>
                  </a:lnTo>
                  <a:lnTo>
                    <a:pt x="712" y="529"/>
                  </a:lnTo>
                  <a:lnTo>
                    <a:pt x="741" y="517"/>
                  </a:lnTo>
                  <a:lnTo>
                    <a:pt x="782" y="553"/>
                  </a:lnTo>
                  <a:lnTo>
                    <a:pt x="852" y="595"/>
                  </a:lnTo>
                  <a:lnTo>
                    <a:pt x="823" y="547"/>
                  </a:lnTo>
                  <a:lnTo>
                    <a:pt x="776" y="499"/>
                  </a:lnTo>
                  <a:lnTo>
                    <a:pt x="829" y="433"/>
                  </a:lnTo>
                  <a:lnTo>
                    <a:pt x="870" y="421"/>
                  </a:lnTo>
                  <a:lnTo>
                    <a:pt x="952" y="283"/>
                  </a:lnTo>
                  <a:lnTo>
                    <a:pt x="981" y="253"/>
                  </a:lnTo>
                  <a:lnTo>
                    <a:pt x="1057" y="289"/>
                  </a:lnTo>
                  <a:lnTo>
                    <a:pt x="1028" y="242"/>
                  </a:lnTo>
                  <a:lnTo>
                    <a:pt x="1010" y="194"/>
                  </a:lnTo>
                  <a:lnTo>
                    <a:pt x="1039" y="140"/>
                  </a:lnTo>
                  <a:lnTo>
                    <a:pt x="1068" y="158"/>
                  </a:lnTo>
                  <a:lnTo>
                    <a:pt x="1074" y="104"/>
                  </a:lnTo>
                  <a:lnTo>
                    <a:pt x="1109" y="3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0" name="Freeform 52"/>
            <p:cNvSpPr>
              <a:spLocks/>
            </p:cNvSpPr>
            <p:nvPr/>
          </p:nvSpPr>
          <p:spPr bwMode="auto">
            <a:xfrm>
              <a:off x="4547" y="1021"/>
              <a:ext cx="235" cy="1260"/>
            </a:xfrm>
            <a:custGeom>
              <a:avLst/>
              <a:gdLst>
                <a:gd name="T0" fmla="*/ 0 w 491"/>
                <a:gd name="T1" fmla="*/ 0 h 2521"/>
                <a:gd name="T2" fmla="*/ 0 w 491"/>
                <a:gd name="T3" fmla="*/ 0 h 2521"/>
                <a:gd name="T4" fmla="*/ 0 w 491"/>
                <a:gd name="T5" fmla="*/ 0 h 2521"/>
                <a:gd name="T6" fmla="*/ 0 w 491"/>
                <a:gd name="T7" fmla="*/ 0 h 2521"/>
                <a:gd name="T8" fmla="*/ 0 w 491"/>
                <a:gd name="T9" fmla="*/ 0 h 2521"/>
                <a:gd name="T10" fmla="*/ 0 w 491"/>
                <a:gd name="T11" fmla="*/ 0 h 2521"/>
                <a:gd name="T12" fmla="*/ 0 w 491"/>
                <a:gd name="T13" fmla="*/ 0 h 2521"/>
                <a:gd name="T14" fmla="*/ 0 w 491"/>
                <a:gd name="T15" fmla="*/ 0 h 2521"/>
                <a:gd name="T16" fmla="*/ 0 w 491"/>
                <a:gd name="T17" fmla="*/ 0 h 2521"/>
                <a:gd name="T18" fmla="*/ 0 w 491"/>
                <a:gd name="T19" fmla="*/ 0 h 2521"/>
                <a:gd name="T20" fmla="*/ 0 w 491"/>
                <a:gd name="T21" fmla="*/ 0 h 2521"/>
                <a:gd name="T22" fmla="*/ 0 w 491"/>
                <a:gd name="T23" fmla="*/ 0 h 2521"/>
                <a:gd name="T24" fmla="*/ 0 w 491"/>
                <a:gd name="T25" fmla="*/ 0 h 2521"/>
                <a:gd name="T26" fmla="*/ 0 w 491"/>
                <a:gd name="T27" fmla="*/ 0 h 2521"/>
                <a:gd name="T28" fmla="*/ 0 w 491"/>
                <a:gd name="T29" fmla="*/ 0 h 2521"/>
                <a:gd name="T30" fmla="*/ 0 w 491"/>
                <a:gd name="T31" fmla="*/ 0 h 2521"/>
                <a:gd name="T32" fmla="*/ 0 w 491"/>
                <a:gd name="T33" fmla="*/ 0 h 2521"/>
                <a:gd name="T34" fmla="*/ 0 w 491"/>
                <a:gd name="T35" fmla="*/ 0 h 2521"/>
                <a:gd name="T36" fmla="*/ 0 w 491"/>
                <a:gd name="T37" fmla="*/ 0 h 2521"/>
                <a:gd name="T38" fmla="*/ 0 w 491"/>
                <a:gd name="T39" fmla="*/ 0 h 2521"/>
                <a:gd name="T40" fmla="*/ 0 w 491"/>
                <a:gd name="T41" fmla="*/ 0 h 2521"/>
                <a:gd name="T42" fmla="*/ 0 w 491"/>
                <a:gd name="T43" fmla="*/ 0 h 2521"/>
                <a:gd name="T44" fmla="*/ 0 w 491"/>
                <a:gd name="T45" fmla="*/ 0 h 2521"/>
                <a:gd name="T46" fmla="*/ 0 w 491"/>
                <a:gd name="T47" fmla="*/ 0 h 252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91"/>
                <a:gd name="T73" fmla="*/ 0 h 2521"/>
                <a:gd name="T74" fmla="*/ 491 w 491"/>
                <a:gd name="T75" fmla="*/ 2521 h 252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91" h="2521">
                  <a:moveTo>
                    <a:pt x="205" y="0"/>
                  </a:moveTo>
                  <a:lnTo>
                    <a:pt x="164" y="92"/>
                  </a:lnTo>
                  <a:lnTo>
                    <a:pt x="117" y="194"/>
                  </a:lnTo>
                  <a:lnTo>
                    <a:pt x="199" y="236"/>
                  </a:lnTo>
                  <a:lnTo>
                    <a:pt x="140" y="325"/>
                  </a:lnTo>
                  <a:lnTo>
                    <a:pt x="164" y="367"/>
                  </a:lnTo>
                  <a:lnTo>
                    <a:pt x="205" y="613"/>
                  </a:lnTo>
                  <a:lnTo>
                    <a:pt x="251" y="828"/>
                  </a:lnTo>
                  <a:lnTo>
                    <a:pt x="304" y="1026"/>
                  </a:lnTo>
                  <a:lnTo>
                    <a:pt x="491" y="1431"/>
                  </a:lnTo>
                  <a:lnTo>
                    <a:pt x="380" y="2521"/>
                  </a:lnTo>
                  <a:lnTo>
                    <a:pt x="121" y="2455"/>
                  </a:lnTo>
                  <a:lnTo>
                    <a:pt x="0" y="2291"/>
                  </a:lnTo>
                  <a:lnTo>
                    <a:pt x="111" y="1419"/>
                  </a:lnTo>
                  <a:lnTo>
                    <a:pt x="82" y="1008"/>
                  </a:lnTo>
                  <a:lnTo>
                    <a:pt x="88" y="846"/>
                  </a:lnTo>
                  <a:lnTo>
                    <a:pt x="100" y="661"/>
                  </a:lnTo>
                  <a:lnTo>
                    <a:pt x="76" y="541"/>
                  </a:lnTo>
                  <a:lnTo>
                    <a:pt x="76" y="367"/>
                  </a:lnTo>
                  <a:lnTo>
                    <a:pt x="82" y="254"/>
                  </a:lnTo>
                  <a:lnTo>
                    <a:pt x="94" y="134"/>
                  </a:lnTo>
                  <a:lnTo>
                    <a:pt x="92" y="44"/>
                  </a:lnTo>
                  <a:lnTo>
                    <a:pt x="129" y="8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1" name="Freeform 53"/>
            <p:cNvSpPr>
              <a:spLocks/>
            </p:cNvSpPr>
            <p:nvPr/>
          </p:nvSpPr>
          <p:spPr bwMode="auto">
            <a:xfrm>
              <a:off x="4820" y="922"/>
              <a:ext cx="143" cy="220"/>
            </a:xfrm>
            <a:custGeom>
              <a:avLst/>
              <a:gdLst>
                <a:gd name="T0" fmla="*/ 0 w 298"/>
                <a:gd name="T1" fmla="*/ 1 h 440"/>
                <a:gd name="T2" fmla="*/ 0 w 298"/>
                <a:gd name="T3" fmla="*/ 1 h 440"/>
                <a:gd name="T4" fmla="*/ 0 w 298"/>
                <a:gd name="T5" fmla="*/ 1 h 440"/>
                <a:gd name="T6" fmla="*/ 0 w 298"/>
                <a:gd name="T7" fmla="*/ 1 h 440"/>
                <a:gd name="T8" fmla="*/ 0 w 298"/>
                <a:gd name="T9" fmla="*/ 1 h 440"/>
                <a:gd name="T10" fmla="*/ 0 w 298"/>
                <a:gd name="T11" fmla="*/ 1 h 440"/>
                <a:gd name="T12" fmla="*/ 0 w 298"/>
                <a:gd name="T13" fmla="*/ 1 h 440"/>
                <a:gd name="T14" fmla="*/ 0 w 298"/>
                <a:gd name="T15" fmla="*/ 1 h 440"/>
                <a:gd name="T16" fmla="*/ 0 w 298"/>
                <a:gd name="T17" fmla="*/ 1 h 440"/>
                <a:gd name="T18" fmla="*/ 0 w 298"/>
                <a:gd name="T19" fmla="*/ 1 h 440"/>
                <a:gd name="T20" fmla="*/ 0 w 298"/>
                <a:gd name="T21" fmla="*/ 1 h 440"/>
                <a:gd name="T22" fmla="*/ 0 w 298"/>
                <a:gd name="T23" fmla="*/ 0 h 440"/>
                <a:gd name="T24" fmla="*/ 0 w 298"/>
                <a:gd name="T25" fmla="*/ 1 h 440"/>
                <a:gd name="T26" fmla="*/ 0 w 298"/>
                <a:gd name="T27" fmla="*/ 1 h 440"/>
                <a:gd name="T28" fmla="*/ 0 w 298"/>
                <a:gd name="T29" fmla="*/ 1 h 440"/>
                <a:gd name="T30" fmla="*/ 0 w 298"/>
                <a:gd name="T31" fmla="*/ 1 h 440"/>
                <a:gd name="T32" fmla="*/ 0 w 298"/>
                <a:gd name="T33" fmla="*/ 1 h 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8"/>
                <a:gd name="T52" fmla="*/ 0 h 440"/>
                <a:gd name="T53" fmla="*/ 298 w 298"/>
                <a:gd name="T54" fmla="*/ 440 h 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8" h="440">
                  <a:moveTo>
                    <a:pt x="0" y="264"/>
                  </a:moveTo>
                  <a:lnTo>
                    <a:pt x="52" y="308"/>
                  </a:lnTo>
                  <a:lnTo>
                    <a:pt x="56" y="356"/>
                  </a:lnTo>
                  <a:lnTo>
                    <a:pt x="62" y="408"/>
                  </a:lnTo>
                  <a:lnTo>
                    <a:pt x="91" y="440"/>
                  </a:lnTo>
                  <a:lnTo>
                    <a:pt x="126" y="380"/>
                  </a:lnTo>
                  <a:lnTo>
                    <a:pt x="161" y="300"/>
                  </a:lnTo>
                  <a:lnTo>
                    <a:pt x="192" y="240"/>
                  </a:lnTo>
                  <a:lnTo>
                    <a:pt x="249" y="156"/>
                  </a:lnTo>
                  <a:lnTo>
                    <a:pt x="284" y="98"/>
                  </a:lnTo>
                  <a:lnTo>
                    <a:pt x="298" y="74"/>
                  </a:lnTo>
                  <a:lnTo>
                    <a:pt x="276" y="0"/>
                  </a:lnTo>
                  <a:lnTo>
                    <a:pt x="222" y="96"/>
                  </a:lnTo>
                  <a:lnTo>
                    <a:pt x="175" y="164"/>
                  </a:lnTo>
                  <a:lnTo>
                    <a:pt x="124" y="216"/>
                  </a:lnTo>
                  <a:lnTo>
                    <a:pt x="76" y="242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2" name="Freeform 54"/>
            <p:cNvSpPr>
              <a:spLocks/>
            </p:cNvSpPr>
            <p:nvPr/>
          </p:nvSpPr>
          <p:spPr bwMode="auto">
            <a:xfrm>
              <a:off x="4747" y="1029"/>
              <a:ext cx="62" cy="104"/>
            </a:xfrm>
            <a:custGeom>
              <a:avLst/>
              <a:gdLst>
                <a:gd name="T0" fmla="*/ 0 w 130"/>
                <a:gd name="T1" fmla="*/ 1 h 210"/>
                <a:gd name="T2" fmla="*/ 0 w 130"/>
                <a:gd name="T3" fmla="*/ 1 h 210"/>
                <a:gd name="T4" fmla="*/ 0 w 130"/>
                <a:gd name="T5" fmla="*/ 1 h 210"/>
                <a:gd name="T6" fmla="*/ 0 w 130"/>
                <a:gd name="T7" fmla="*/ 1 h 210"/>
                <a:gd name="T8" fmla="*/ 0 w 130"/>
                <a:gd name="T9" fmla="*/ 1 h 210"/>
                <a:gd name="T10" fmla="*/ 0 w 130"/>
                <a:gd name="T11" fmla="*/ 1 h 210"/>
                <a:gd name="T12" fmla="*/ 0 w 130"/>
                <a:gd name="T13" fmla="*/ 1 h 210"/>
                <a:gd name="T14" fmla="*/ 0 w 130"/>
                <a:gd name="T15" fmla="*/ 1 h 210"/>
                <a:gd name="T16" fmla="*/ 0 w 130"/>
                <a:gd name="T17" fmla="*/ 1 h 210"/>
                <a:gd name="T18" fmla="*/ 0 w 130"/>
                <a:gd name="T19" fmla="*/ 0 h 210"/>
                <a:gd name="T20" fmla="*/ 0 w 130"/>
                <a:gd name="T21" fmla="*/ 0 h 210"/>
                <a:gd name="T22" fmla="*/ 0 w 130"/>
                <a:gd name="T23" fmla="*/ 1 h 21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0"/>
                <a:gd name="T37" fmla="*/ 0 h 210"/>
                <a:gd name="T38" fmla="*/ 130 w 130"/>
                <a:gd name="T39" fmla="*/ 210 h 21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0" h="210">
                  <a:moveTo>
                    <a:pt x="130" y="52"/>
                  </a:moveTo>
                  <a:lnTo>
                    <a:pt x="91" y="82"/>
                  </a:lnTo>
                  <a:lnTo>
                    <a:pt x="74" y="124"/>
                  </a:lnTo>
                  <a:lnTo>
                    <a:pt x="64" y="156"/>
                  </a:lnTo>
                  <a:lnTo>
                    <a:pt x="58" y="210"/>
                  </a:lnTo>
                  <a:lnTo>
                    <a:pt x="27" y="178"/>
                  </a:lnTo>
                  <a:lnTo>
                    <a:pt x="0" y="142"/>
                  </a:lnTo>
                  <a:lnTo>
                    <a:pt x="0" y="76"/>
                  </a:lnTo>
                  <a:lnTo>
                    <a:pt x="0" y="4"/>
                  </a:lnTo>
                  <a:lnTo>
                    <a:pt x="31" y="0"/>
                  </a:lnTo>
                  <a:lnTo>
                    <a:pt x="82" y="0"/>
                  </a:lnTo>
                  <a:lnTo>
                    <a:pt x="130" y="52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3" name="Freeform 55"/>
            <p:cNvSpPr>
              <a:spLocks/>
            </p:cNvSpPr>
            <p:nvPr/>
          </p:nvSpPr>
          <p:spPr bwMode="auto">
            <a:xfrm>
              <a:off x="4824" y="1132"/>
              <a:ext cx="37" cy="141"/>
            </a:xfrm>
            <a:custGeom>
              <a:avLst/>
              <a:gdLst>
                <a:gd name="T0" fmla="*/ 0 w 76"/>
                <a:gd name="T1" fmla="*/ 0 h 283"/>
                <a:gd name="T2" fmla="*/ 0 w 76"/>
                <a:gd name="T3" fmla="*/ 0 h 283"/>
                <a:gd name="T4" fmla="*/ 0 w 76"/>
                <a:gd name="T5" fmla="*/ 0 h 283"/>
                <a:gd name="T6" fmla="*/ 0 w 76"/>
                <a:gd name="T7" fmla="*/ 0 h 283"/>
                <a:gd name="T8" fmla="*/ 0 w 76"/>
                <a:gd name="T9" fmla="*/ 0 h 283"/>
                <a:gd name="T10" fmla="*/ 0 w 76"/>
                <a:gd name="T11" fmla="*/ 0 h 283"/>
                <a:gd name="T12" fmla="*/ 0 w 76"/>
                <a:gd name="T13" fmla="*/ 0 h 283"/>
                <a:gd name="T14" fmla="*/ 0 w 76"/>
                <a:gd name="T15" fmla="*/ 0 h 283"/>
                <a:gd name="T16" fmla="*/ 0 w 76"/>
                <a:gd name="T17" fmla="*/ 0 h 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283"/>
                <a:gd name="T29" fmla="*/ 76 w 76"/>
                <a:gd name="T30" fmla="*/ 283 h 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283">
                  <a:moveTo>
                    <a:pt x="76" y="36"/>
                  </a:moveTo>
                  <a:lnTo>
                    <a:pt x="47" y="0"/>
                  </a:lnTo>
                  <a:lnTo>
                    <a:pt x="2" y="20"/>
                  </a:lnTo>
                  <a:lnTo>
                    <a:pt x="2" y="101"/>
                  </a:lnTo>
                  <a:lnTo>
                    <a:pt x="0" y="193"/>
                  </a:lnTo>
                  <a:lnTo>
                    <a:pt x="0" y="283"/>
                  </a:lnTo>
                  <a:lnTo>
                    <a:pt x="8" y="217"/>
                  </a:lnTo>
                  <a:lnTo>
                    <a:pt x="36" y="145"/>
                  </a:lnTo>
                  <a:lnTo>
                    <a:pt x="76" y="36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4" name="Freeform 56"/>
            <p:cNvSpPr>
              <a:spLocks/>
            </p:cNvSpPr>
            <p:nvPr/>
          </p:nvSpPr>
          <p:spPr bwMode="auto">
            <a:xfrm>
              <a:off x="4744" y="1105"/>
              <a:ext cx="36" cy="157"/>
            </a:xfrm>
            <a:custGeom>
              <a:avLst/>
              <a:gdLst>
                <a:gd name="T0" fmla="*/ 0 w 76"/>
                <a:gd name="T1" fmla="*/ 0 h 311"/>
                <a:gd name="T2" fmla="*/ 0 w 76"/>
                <a:gd name="T3" fmla="*/ 1 h 311"/>
                <a:gd name="T4" fmla="*/ 0 w 76"/>
                <a:gd name="T5" fmla="*/ 1 h 311"/>
                <a:gd name="T6" fmla="*/ 0 w 76"/>
                <a:gd name="T7" fmla="*/ 1 h 311"/>
                <a:gd name="T8" fmla="*/ 0 w 76"/>
                <a:gd name="T9" fmla="*/ 1 h 311"/>
                <a:gd name="T10" fmla="*/ 0 w 76"/>
                <a:gd name="T11" fmla="*/ 1 h 311"/>
                <a:gd name="T12" fmla="*/ 0 w 76"/>
                <a:gd name="T13" fmla="*/ 1 h 311"/>
                <a:gd name="T14" fmla="*/ 0 w 76"/>
                <a:gd name="T15" fmla="*/ 1 h 311"/>
                <a:gd name="T16" fmla="*/ 0 w 76"/>
                <a:gd name="T17" fmla="*/ 1 h 311"/>
                <a:gd name="T18" fmla="*/ 0 w 76"/>
                <a:gd name="T19" fmla="*/ 1 h 311"/>
                <a:gd name="T20" fmla="*/ 0 w 76"/>
                <a:gd name="T21" fmla="*/ 0 h 3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"/>
                <a:gd name="T34" fmla="*/ 0 h 311"/>
                <a:gd name="T35" fmla="*/ 76 w 76"/>
                <a:gd name="T36" fmla="*/ 311 h 3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" h="311">
                  <a:moveTo>
                    <a:pt x="4" y="0"/>
                  </a:moveTo>
                  <a:lnTo>
                    <a:pt x="41" y="54"/>
                  </a:lnTo>
                  <a:lnTo>
                    <a:pt x="62" y="68"/>
                  </a:lnTo>
                  <a:lnTo>
                    <a:pt x="76" y="74"/>
                  </a:lnTo>
                  <a:lnTo>
                    <a:pt x="58" y="127"/>
                  </a:lnTo>
                  <a:lnTo>
                    <a:pt x="39" y="203"/>
                  </a:lnTo>
                  <a:lnTo>
                    <a:pt x="12" y="311"/>
                  </a:lnTo>
                  <a:lnTo>
                    <a:pt x="10" y="277"/>
                  </a:lnTo>
                  <a:lnTo>
                    <a:pt x="4" y="193"/>
                  </a:lnTo>
                  <a:lnTo>
                    <a:pt x="0" y="9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5" name="Freeform 57"/>
            <p:cNvSpPr>
              <a:spLocks/>
            </p:cNvSpPr>
            <p:nvPr/>
          </p:nvSpPr>
          <p:spPr bwMode="auto">
            <a:xfrm>
              <a:off x="5135" y="1274"/>
              <a:ext cx="81" cy="137"/>
            </a:xfrm>
            <a:custGeom>
              <a:avLst/>
              <a:gdLst>
                <a:gd name="T0" fmla="*/ 0 w 163"/>
                <a:gd name="T1" fmla="*/ 0 h 269"/>
                <a:gd name="T2" fmla="*/ 0 w 163"/>
                <a:gd name="T3" fmla="*/ 1 h 269"/>
                <a:gd name="T4" fmla="*/ 0 w 163"/>
                <a:gd name="T5" fmla="*/ 1 h 269"/>
                <a:gd name="T6" fmla="*/ 0 w 163"/>
                <a:gd name="T7" fmla="*/ 1 h 269"/>
                <a:gd name="T8" fmla="*/ 0 w 163"/>
                <a:gd name="T9" fmla="*/ 1 h 269"/>
                <a:gd name="T10" fmla="*/ 0 w 163"/>
                <a:gd name="T11" fmla="*/ 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3"/>
                <a:gd name="T19" fmla="*/ 0 h 269"/>
                <a:gd name="T20" fmla="*/ 163 w 163"/>
                <a:gd name="T21" fmla="*/ 269 h 2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3" h="269">
                  <a:moveTo>
                    <a:pt x="163" y="0"/>
                  </a:moveTo>
                  <a:lnTo>
                    <a:pt x="82" y="174"/>
                  </a:lnTo>
                  <a:lnTo>
                    <a:pt x="0" y="269"/>
                  </a:lnTo>
                  <a:lnTo>
                    <a:pt x="58" y="156"/>
                  </a:lnTo>
                  <a:lnTo>
                    <a:pt x="88" y="10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6" name="Oval 58"/>
            <p:cNvSpPr>
              <a:spLocks noChangeArrowheads="1"/>
            </p:cNvSpPr>
            <p:nvPr/>
          </p:nvSpPr>
          <p:spPr bwMode="auto">
            <a:xfrm>
              <a:off x="4771" y="1689"/>
              <a:ext cx="24" cy="36"/>
            </a:xfrm>
            <a:prstGeom prst="ellipse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z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y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x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pl-PL" altLang="pl-PL" sz="1600" kern="0">
                <a:latin typeface="Arial" panose="020B0604020202020204" pitchFamily="34" charset="0"/>
              </a:endParaRPr>
            </a:p>
          </p:txBody>
        </p:sp>
        <p:sp>
          <p:nvSpPr>
            <p:cNvPr id="112697" name="Oval 59"/>
            <p:cNvSpPr>
              <a:spLocks noChangeArrowheads="1"/>
            </p:cNvSpPr>
            <p:nvPr/>
          </p:nvSpPr>
          <p:spPr bwMode="auto">
            <a:xfrm>
              <a:off x="4771" y="1808"/>
              <a:ext cx="24" cy="36"/>
            </a:xfrm>
            <a:prstGeom prst="ellipse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z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y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x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pl-PL" altLang="pl-PL" sz="1600" kern="0">
                <a:latin typeface="Arial" panose="020B0604020202020204" pitchFamily="34" charset="0"/>
              </a:endParaRPr>
            </a:p>
          </p:txBody>
        </p:sp>
        <p:sp>
          <p:nvSpPr>
            <p:cNvPr id="112698" name="Freeform 60"/>
            <p:cNvSpPr>
              <a:spLocks/>
            </p:cNvSpPr>
            <p:nvPr/>
          </p:nvSpPr>
          <p:spPr bwMode="auto">
            <a:xfrm>
              <a:off x="4599" y="1994"/>
              <a:ext cx="536" cy="1489"/>
            </a:xfrm>
            <a:custGeom>
              <a:avLst/>
              <a:gdLst>
                <a:gd name="T0" fmla="*/ 0 w 1112"/>
                <a:gd name="T1" fmla="*/ 1 h 2978"/>
                <a:gd name="T2" fmla="*/ 0 w 1112"/>
                <a:gd name="T3" fmla="*/ 1 h 2978"/>
                <a:gd name="T4" fmla="*/ 0 w 1112"/>
                <a:gd name="T5" fmla="*/ 1 h 2978"/>
                <a:gd name="T6" fmla="*/ 0 w 1112"/>
                <a:gd name="T7" fmla="*/ 1 h 2978"/>
                <a:gd name="T8" fmla="*/ 0 w 1112"/>
                <a:gd name="T9" fmla="*/ 1 h 2978"/>
                <a:gd name="T10" fmla="*/ 0 w 1112"/>
                <a:gd name="T11" fmla="*/ 1 h 2978"/>
                <a:gd name="T12" fmla="*/ 0 w 1112"/>
                <a:gd name="T13" fmla="*/ 1 h 2978"/>
                <a:gd name="T14" fmla="*/ 0 w 1112"/>
                <a:gd name="T15" fmla="*/ 1 h 2978"/>
                <a:gd name="T16" fmla="*/ 0 w 1112"/>
                <a:gd name="T17" fmla="*/ 1 h 2978"/>
                <a:gd name="T18" fmla="*/ 0 w 1112"/>
                <a:gd name="T19" fmla="*/ 1 h 2978"/>
                <a:gd name="T20" fmla="*/ 0 w 1112"/>
                <a:gd name="T21" fmla="*/ 1 h 2978"/>
                <a:gd name="T22" fmla="*/ 0 w 1112"/>
                <a:gd name="T23" fmla="*/ 1 h 2978"/>
                <a:gd name="T24" fmla="*/ 0 w 1112"/>
                <a:gd name="T25" fmla="*/ 1 h 2978"/>
                <a:gd name="T26" fmla="*/ 0 w 1112"/>
                <a:gd name="T27" fmla="*/ 1 h 2978"/>
                <a:gd name="T28" fmla="*/ 0 w 1112"/>
                <a:gd name="T29" fmla="*/ 1 h 2978"/>
                <a:gd name="T30" fmla="*/ 0 w 1112"/>
                <a:gd name="T31" fmla="*/ 1 h 2978"/>
                <a:gd name="T32" fmla="*/ 0 w 1112"/>
                <a:gd name="T33" fmla="*/ 1 h 2978"/>
                <a:gd name="T34" fmla="*/ 0 w 1112"/>
                <a:gd name="T35" fmla="*/ 1 h 2978"/>
                <a:gd name="T36" fmla="*/ 0 w 1112"/>
                <a:gd name="T37" fmla="*/ 1 h 2978"/>
                <a:gd name="T38" fmla="*/ 0 w 1112"/>
                <a:gd name="T39" fmla="*/ 1 h 2978"/>
                <a:gd name="T40" fmla="*/ 0 w 1112"/>
                <a:gd name="T41" fmla="*/ 1 h 2978"/>
                <a:gd name="T42" fmla="*/ 0 w 1112"/>
                <a:gd name="T43" fmla="*/ 1 h 2978"/>
                <a:gd name="T44" fmla="*/ 0 w 1112"/>
                <a:gd name="T45" fmla="*/ 0 h 2978"/>
                <a:gd name="T46" fmla="*/ 0 w 1112"/>
                <a:gd name="T47" fmla="*/ 1 h 2978"/>
                <a:gd name="T48" fmla="*/ 0 w 1112"/>
                <a:gd name="T49" fmla="*/ 1 h 2978"/>
                <a:gd name="T50" fmla="*/ 0 w 1112"/>
                <a:gd name="T51" fmla="*/ 1 h 2978"/>
                <a:gd name="T52" fmla="*/ 0 w 1112"/>
                <a:gd name="T53" fmla="*/ 1 h 2978"/>
                <a:gd name="T54" fmla="*/ 0 w 1112"/>
                <a:gd name="T55" fmla="*/ 1 h 2978"/>
                <a:gd name="T56" fmla="*/ 0 w 1112"/>
                <a:gd name="T57" fmla="*/ 1 h 2978"/>
                <a:gd name="T58" fmla="*/ 0 w 1112"/>
                <a:gd name="T59" fmla="*/ 1 h 2978"/>
                <a:gd name="T60" fmla="*/ 0 w 1112"/>
                <a:gd name="T61" fmla="*/ 1 h 2978"/>
                <a:gd name="T62" fmla="*/ 0 w 1112"/>
                <a:gd name="T63" fmla="*/ 1 h 2978"/>
                <a:gd name="T64" fmla="*/ 0 w 1112"/>
                <a:gd name="T65" fmla="*/ 1 h 2978"/>
                <a:gd name="T66" fmla="*/ 0 w 1112"/>
                <a:gd name="T67" fmla="*/ 1 h 2978"/>
                <a:gd name="T68" fmla="*/ 0 w 1112"/>
                <a:gd name="T69" fmla="*/ 1 h 2978"/>
                <a:gd name="T70" fmla="*/ 0 w 1112"/>
                <a:gd name="T71" fmla="*/ 1 h 2978"/>
                <a:gd name="T72" fmla="*/ 0 w 1112"/>
                <a:gd name="T73" fmla="*/ 1 h 2978"/>
                <a:gd name="T74" fmla="*/ 0 w 1112"/>
                <a:gd name="T75" fmla="*/ 1 h 2978"/>
                <a:gd name="T76" fmla="*/ 0 w 1112"/>
                <a:gd name="T77" fmla="*/ 1 h 2978"/>
                <a:gd name="T78" fmla="*/ 0 w 1112"/>
                <a:gd name="T79" fmla="*/ 1 h 2978"/>
                <a:gd name="T80" fmla="*/ 0 w 1112"/>
                <a:gd name="T81" fmla="*/ 1 h 2978"/>
                <a:gd name="T82" fmla="*/ 0 w 1112"/>
                <a:gd name="T83" fmla="*/ 1 h 297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12"/>
                <a:gd name="T127" fmla="*/ 0 h 2978"/>
                <a:gd name="T128" fmla="*/ 1112 w 1112"/>
                <a:gd name="T129" fmla="*/ 2978 h 297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12" h="2978">
                  <a:moveTo>
                    <a:pt x="364" y="978"/>
                  </a:moveTo>
                  <a:lnTo>
                    <a:pt x="469" y="1756"/>
                  </a:lnTo>
                  <a:lnTo>
                    <a:pt x="504" y="2091"/>
                  </a:lnTo>
                  <a:lnTo>
                    <a:pt x="598" y="2666"/>
                  </a:lnTo>
                  <a:lnTo>
                    <a:pt x="586" y="2822"/>
                  </a:lnTo>
                  <a:lnTo>
                    <a:pt x="645" y="2978"/>
                  </a:lnTo>
                  <a:lnTo>
                    <a:pt x="761" y="2978"/>
                  </a:lnTo>
                  <a:lnTo>
                    <a:pt x="960" y="2894"/>
                  </a:lnTo>
                  <a:lnTo>
                    <a:pt x="995" y="2666"/>
                  </a:lnTo>
                  <a:lnTo>
                    <a:pt x="902" y="2666"/>
                  </a:lnTo>
                  <a:lnTo>
                    <a:pt x="761" y="2630"/>
                  </a:lnTo>
                  <a:lnTo>
                    <a:pt x="913" y="2630"/>
                  </a:lnTo>
                  <a:lnTo>
                    <a:pt x="983" y="2606"/>
                  </a:lnTo>
                  <a:lnTo>
                    <a:pt x="1007" y="2079"/>
                  </a:lnTo>
                  <a:lnTo>
                    <a:pt x="1054" y="1624"/>
                  </a:lnTo>
                  <a:lnTo>
                    <a:pt x="1073" y="1355"/>
                  </a:lnTo>
                  <a:lnTo>
                    <a:pt x="1079" y="1034"/>
                  </a:lnTo>
                  <a:lnTo>
                    <a:pt x="1112" y="571"/>
                  </a:lnTo>
                  <a:lnTo>
                    <a:pt x="944" y="587"/>
                  </a:lnTo>
                  <a:lnTo>
                    <a:pt x="625" y="607"/>
                  </a:lnTo>
                  <a:lnTo>
                    <a:pt x="407" y="607"/>
                  </a:lnTo>
                  <a:lnTo>
                    <a:pt x="351" y="251"/>
                  </a:lnTo>
                  <a:lnTo>
                    <a:pt x="339" y="0"/>
                  </a:lnTo>
                  <a:lnTo>
                    <a:pt x="327" y="188"/>
                  </a:lnTo>
                  <a:lnTo>
                    <a:pt x="284" y="599"/>
                  </a:lnTo>
                  <a:lnTo>
                    <a:pt x="10" y="527"/>
                  </a:lnTo>
                  <a:lnTo>
                    <a:pt x="0" y="826"/>
                  </a:lnTo>
                  <a:lnTo>
                    <a:pt x="26" y="1301"/>
                  </a:lnTo>
                  <a:lnTo>
                    <a:pt x="2" y="1577"/>
                  </a:lnTo>
                  <a:lnTo>
                    <a:pt x="49" y="1840"/>
                  </a:lnTo>
                  <a:lnTo>
                    <a:pt x="154" y="2511"/>
                  </a:lnTo>
                  <a:lnTo>
                    <a:pt x="271" y="2582"/>
                  </a:lnTo>
                  <a:lnTo>
                    <a:pt x="166" y="2594"/>
                  </a:lnTo>
                  <a:lnTo>
                    <a:pt x="166" y="2762"/>
                  </a:lnTo>
                  <a:lnTo>
                    <a:pt x="283" y="2858"/>
                  </a:lnTo>
                  <a:lnTo>
                    <a:pt x="528" y="2870"/>
                  </a:lnTo>
                  <a:lnTo>
                    <a:pt x="540" y="2762"/>
                  </a:lnTo>
                  <a:lnTo>
                    <a:pt x="563" y="2714"/>
                  </a:lnTo>
                  <a:lnTo>
                    <a:pt x="481" y="2187"/>
                  </a:lnTo>
                  <a:lnTo>
                    <a:pt x="434" y="1828"/>
                  </a:lnTo>
                  <a:lnTo>
                    <a:pt x="399" y="1517"/>
                  </a:lnTo>
                  <a:lnTo>
                    <a:pt x="364" y="978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99" name="Freeform 61"/>
            <p:cNvSpPr>
              <a:spLocks/>
            </p:cNvSpPr>
            <p:nvPr/>
          </p:nvSpPr>
          <p:spPr bwMode="auto">
            <a:xfrm>
              <a:off x="4771" y="2314"/>
              <a:ext cx="69" cy="94"/>
            </a:xfrm>
            <a:custGeom>
              <a:avLst/>
              <a:gdLst>
                <a:gd name="T0" fmla="*/ 0 w 144"/>
                <a:gd name="T1" fmla="*/ 0 h 193"/>
                <a:gd name="T2" fmla="*/ 0 w 144"/>
                <a:gd name="T3" fmla="*/ 1 h 193"/>
                <a:gd name="T4" fmla="*/ 0 w 144"/>
                <a:gd name="T5" fmla="*/ 1 h 193"/>
                <a:gd name="T6" fmla="*/ 0 w 144"/>
                <a:gd name="T7" fmla="*/ 1 h 193"/>
                <a:gd name="T8" fmla="*/ 0 w 144"/>
                <a:gd name="T9" fmla="*/ 0 h 1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193"/>
                <a:gd name="T17" fmla="*/ 144 w 144"/>
                <a:gd name="T18" fmla="*/ 193 h 1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193">
                  <a:moveTo>
                    <a:pt x="144" y="0"/>
                  </a:moveTo>
                  <a:lnTo>
                    <a:pt x="21" y="71"/>
                  </a:lnTo>
                  <a:lnTo>
                    <a:pt x="0" y="193"/>
                  </a:lnTo>
                  <a:lnTo>
                    <a:pt x="35" y="95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700" name="Freeform 62"/>
            <p:cNvSpPr>
              <a:spLocks/>
            </p:cNvSpPr>
            <p:nvPr/>
          </p:nvSpPr>
          <p:spPr bwMode="auto">
            <a:xfrm>
              <a:off x="4861" y="2599"/>
              <a:ext cx="50" cy="703"/>
            </a:xfrm>
            <a:custGeom>
              <a:avLst/>
              <a:gdLst>
                <a:gd name="T0" fmla="*/ 0 w 111"/>
                <a:gd name="T1" fmla="*/ 0 h 1407"/>
                <a:gd name="T2" fmla="*/ 0 w 111"/>
                <a:gd name="T3" fmla="*/ 0 h 1407"/>
                <a:gd name="T4" fmla="*/ 0 w 111"/>
                <a:gd name="T5" fmla="*/ 0 h 1407"/>
                <a:gd name="T6" fmla="*/ 0 w 111"/>
                <a:gd name="T7" fmla="*/ 0 h 1407"/>
                <a:gd name="T8" fmla="*/ 0 w 111"/>
                <a:gd name="T9" fmla="*/ 0 h 1407"/>
                <a:gd name="T10" fmla="*/ 0 w 111"/>
                <a:gd name="T11" fmla="*/ 0 h 1407"/>
                <a:gd name="T12" fmla="*/ 0 w 111"/>
                <a:gd name="T13" fmla="*/ 0 h 1407"/>
                <a:gd name="T14" fmla="*/ 0 w 111"/>
                <a:gd name="T15" fmla="*/ 0 h 14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1"/>
                <a:gd name="T25" fmla="*/ 0 h 1407"/>
                <a:gd name="T26" fmla="*/ 111 w 111"/>
                <a:gd name="T27" fmla="*/ 1407 h 14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1" h="1407">
                  <a:moveTo>
                    <a:pt x="12" y="0"/>
                  </a:moveTo>
                  <a:lnTo>
                    <a:pt x="59" y="791"/>
                  </a:lnTo>
                  <a:lnTo>
                    <a:pt x="111" y="1168"/>
                  </a:lnTo>
                  <a:lnTo>
                    <a:pt x="111" y="1407"/>
                  </a:lnTo>
                  <a:lnTo>
                    <a:pt x="82" y="1156"/>
                  </a:lnTo>
                  <a:lnTo>
                    <a:pt x="41" y="791"/>
                  </a:lnTo>
                  <a:lnTo>
                    <a:pt x="0" y="36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" name="Group 63"/>
            <p:cNvGrpSpPr>
              <a:grpSpLocks/>
            </p:cNvGrpSpPr>
            <p:nvPr/>
          </p:nvGrpSpPr>
          <p:grpSpPr bwMode="auto">
            <a:xfrm>
              <a:off x="3800" y="1035"/>
              <a:ext cx="282" cy="184"/>
              <a:chOff x="3614" y="1153"/>
              <a:chExt cx="294" cy="184"/>
            </a:xfrm>
          </p:grpSpPr>
          <p:sp>
            <p:nvSpPr>
              <p:cNvPr id="112740" name="Freeform 64"/>
              <p:cNvSpPr>
                <a:spLocks/>
              </p:cNvSpPr>
              <p:nvPr/>
            </p:nvSpPr>
            <p:spPr bwMode="auto">
              <a:xfrm>
                <a:off x="3614" y="1153"/>
                <a:ext cx="294" cy="184"/>
              </a:xfrm>
              <a:custGeom>
                <a:avLst/>
                <a:gdLst>
                  <a:gd name="T0" fmla="*/ 1 w 588"/>
                  <a:gd name="T1" fmla="*/ 1 h 367"/>
                  <a:gd name="T2" fmla="*/ 1 w 588"/>
                  <a:gd name="T3" fmla="*/ 1 h 367"/>
                  <a:gd name="T4" fmla="*/ 1 w 588"/>
                  <a:gd name="T5" fmla="*/ 1 h 367"/>
                  <a:gd name="T6" fmla="*/ 1 w 588"/>
                  <a:gd name="T7" fmla="*/ 1 h 367"/>
                  <a:gd name="T8" fmla="*/ 1 w 588"/>
                  <a:gd name="T9" fmla="*/ 1 h 367"/>
                  <a:gd name="T10" fmla="*/ 1 w 588"/>
                  <a:gd name="T11" fmla="*/ 1 h 367"/>
                  <a:gd name="T12" fmla="*/ 1 w 588"/>
                  <a:gd name="T13" fmla="*/ 1 h 367"/>
                  <a:gd name="T14" fmla="*/ 1 w 588"/>
                  <a:gd name="T15" fmla="*/ 0 h 367"/>
                  <a:gd name="T16" fmla="*/ 1 w 588"/>
                  <a:gd name="T17" fmla="*/ 1 h 367"/>
                  <a:gd name="T18" fmla="*/ 1 w 588"/>
                  <a:gd name="T19" fmla="*/ 1 h 367"/>
                  <a:gd name="T20" fmla="*/ 1 w 588"/>
                  <a:gd name="T21" fmla="*/ 1 h 367"/>
                  <a:gd name="T22" fmla="*/ 1 w 588"/>
                  <a:gd name="T23" fmla="*/ 1 h 367"/>
                  <a:gd name="T24" fmla="*/ 0 w 588"/>
                  <a:gd name="T25" fmla="*/ 1 h 367"/>
                  <a:gd name="T26" fmla="*/ 1 w 588"/>
                  <a:gd name="T27" fmla="*/ 1 h 367"/>
                  <a:gd name="T28" fmla="*/ 1 w 588"/>
                  <a:gd name="T29" fmla="*/ 1 h 367"/>
                  <a:gd name="T30" fmla="*/ 1 w 588"/>
                  <a:gd name="T31" fmla="*/ 1 h 367"/>
                  <a:gd name="T32" fmla="*/ 1 w 588"/>
                  <a:gd name="T33" fmla="*/ 1 h 367"/>
                  <a:gd name="T34" fmla="*/ 1 w 588"/>
                  <a:gd name="T35" fmla="*/ 1 h 367"/>
                  <a:gd name="T36" fmla="*/ 1 w 588"/>
                  <a:gd name="T37" fmla="*/ 1 h 367"/>
                  <a:gd name="T38" fmla="*/ 1 w 588"/>
                  <a:gd name="T39" fmla="*/ 1 h 367"/>
                  <a:gd name="T40" fmla="*/ 1 w 588"/>
                  <a:gd name="T41" fmla="*/ 1 h 367"/>
                  <a:gd name="T42" fmla="*/ 1 w 588"/>
                  <a:gd name="T43" fmla="*/ 1 h 367"/>
                  <a:gd name="T44" fmla="*/ 1 w 588"/>
                  <a:gd name="T45" fmla="*/ 1 h 367"/>
                  <a:gd name="T46" fmla="*/ 1 w 588"/>
                  <a:gd name="T47" fmla="*/ 1 h 367"/>
                  <a:gd name="T48" fmla="*/ 1 w 588"/>
                  <a:gd name="T49" fmla="*/ 1 h 367"/>
                  <a:gd name="T50" fmla="*/ 1 w 588"/>
                  <a:gd name="T51" fmla="*/ 1 h 367"/>
                  <a:gd name="T52" fmla="*/ 1 w 588"/>
                  <a:gd name="T53" fmla="*/ 1 h 367"/>
                  <a:gd name="T54" fmla="*/ 1 w 588"/>
                  <a:gd name="T55" fmla="*/ 1 h 367"/>
                  <a:gd name="T56" fmla="*/ 1 w 588"/>
                  <a:gd name="T57" fmla="*/ 1 h 367"/>
                  <a:gd name="T58" fmla="*/ 1 w 588"/>
                  <a:gd name="T59" fmla="*/ 1 h 367"/>
                  <a:gd name="T60" fmla="*/ 1 w 588"/>
                  <a:gd name="T61" fmla="*/ 1 h 367"/>
                  <a:gd name="T62" fmla="*/ 1 w 588"/>
                  <a:gd name="T63" fmla="*/ 1 h 367"/>
                  <a:gd name="T64" fmla="*/ 1 w 588"/>
                  <a:gd name="T65" fmla="*/ 1 h 367"/>
                  <a:gd name="T66" fmla="*/ 1 w 588"/>
                  <a:gd name="T67" fmla="*/ 1 h 367"/>
                  <a:gd name="T68" fmla="*/ 1 w 588"/>
                  <a:gd name="T69" fmla="*/ 1 h 367"/>
                  <a:gd name="T70" fmla="*/ 1 w 588"/>
                  <a:gd name="T71" fmla="*/ 1 h 367"/>
                  <a:gd name="T72" fmla="*/ 1 w 588"/>
                  <a:gd name="T73" fmla="*/ 1 h 367"/>
                  <a:gd name="T74" fmla="*/ 1 w 588"/>
                  <a:gd name="T75" fmla="*/ 1 h 367"/>
                  <a:gd name="T76" fmla="*/ 1 w 588"/>
                  <a:gd name="T77" fmla="*/ 1 h 367"/>
                  <a:gd name="T78" fmla="*/ 1 w 588"/>
                  <a:gd name="T79" fmla="*/ 1 h 367"/>
                  <a:gd name="T80" fmla="*/ 1 w 588"/>
                  <a:gd name="T81" fmla="*/ 1 h 36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8"/>
                  <a:gd name="T124" fmla="*/ 0 h 367"/>
                  <a:gd name="T125" fmla="*/ 588 w 588"/>
                  <a:gd name="T126" fmla="*/ 367 h 36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8" h="367">
                    <a:moveTo>
                      <a:pt x="553" y="178"/>
                    </a:moveTo>
                    <a:lnTo>
                      <a:pt x="531" y="132"/>
                    </a:lnTo>
                    <a:lnTo>
                      <a:pt x="502" y="104"/>
                    </a:lnTo>
                    <a:lnTo>
                      <a:pt x="426" y="56"/>
                    </a:lnTo>
                    <a:lnTo>
                      <a:pt x="334" y="20"/>
                    </a:lnTo>
                    <a:lnTo>
                      <a:pt x="278" y="10"/>
                    </a:lnTo>
                    <a:lnTo>
                      <a:pt x="237" y="10"/>
                    </a:lnTo>
                    <a:lnTo>
                      <a:pt x="177" y="0"/>
                    </a:lnTo>
                    <a:lnTo>
                      <a:pt x="128" y="4"/>
                    </a:lnTo>
                    <a:lnTo>
                      <a:pt x="74" y="6"/>
                    </a:lnTo>
                    <a:lnTo>
                      <a:pt x="40" y="18"/>
                    </a:lnTo>
                    <a:lnTo>
                      <a:pt x="9" y="32"/>
                    </a:lnTo>
                    <a:lnTo>
                      <a:pt x="0" y="46"/>
                    </a:lnTo>
                    <a:lnTo>
                      <a:pt x="3" y="66"/>
                    </a:lnTo>
                    <a:lnTo>
                      <a:pt x="15" y="74"/>
                    </a:lnTo>
                    <a:lnTo>
                      <a:pt x="46" y="76"/>
                    </a:lnTo>
                    <a:lnTo>
                      <a:pt x="79" y="68"/>
                    </a:lnTo>
                    <a:lnTo>
                      <a:pt x="146" y="70"/>
                    </a:lnTo>
                    <a:lnTo>
                      <a:pt x="183" y="80"/>
                    </a:lnTo>
                    <a:lnTo>
                      <a:pt x="212" y="100"/>
                    </a:lnTo>
                    <a:lnTo>
                      <a:pt x="173" y="124"/>
                    </a:lnTo>
                    <a:lnTo>
                      <a:pt x="163" y="142"/>
                    </a:lnTo>
                    <a:lnTo>
                      <a:pt x="171" y="166"/>
                    </a:lnTo>
                    <a:lnTo>
                      <a:pt x="179" y="176"/>
                    </a:lnTo>
                    <a:lnTo>
                      <a:pt x="167" y="202"/>
                    </a:lnTo>
                    <a:lnTo>
                      <a:pt x="181" y="230"/>
                    </a:lnTo>
                    <a:lnTo>
                      <a:pt x="175" y="255"/>
                    </a:lnTo>
                    <a:lnTo>
                      <a:pt x="190" y="283"/>
                    </a:lnTo>
                    <a:lnTo>
                      <a:pt x="210" y="331"/>
                    </a:lnTo>
                    <a:lnTo>
                      <a:pt x="257" y="339"/>
                    </a:lnTo>
                    <a:lnTo>
                      <a:pt x="313" y="339"/>
                    </a:lnTo>
                    <a:lnTo>
                      <a:pt x="336" y="319"/>
                    </a:lnTo>
                    <a:lnTo>
                      <a:pt x="368" y="349"/>
                    </a:lnTo>
                    <a:lnTo>
                      <a:pt x="426" y="351"/>
                    </a:lnTo>
                    <a:lnTo>
                      <a:pt x="455" y="361"/>
                    </a:lnTo>
                    <a:lnTo>
                      <a:pt x="494" y="367"/>
                    </a:lnTo>
                    <a:lnTo>
                      <a:pt x="535" y="335"/>
                    </a:lnTo>
                    <a:lnTo>
                      <a:pt x="566" y="303"/>
                    </a:lnTo>
                    <a:lnTo>
                      <a:pt x="588" y="241"/>
                    </a:lnTo>
                    <a:lnTo>
                      <a:pt x="562" y="214"/>
                    </a:lnTo>
                    <a:lnTo>
                      <a:pt x="553" y="178"/>
                    </a:lnTo>
                    <a:close/>
                  </a:path>
                </a:pathLst>
              </a:custGeom>
              <a:solidFill>
                <a:srgbClr val="FFA040"/>
              </a:solidFill>
              <a:ln w="12700">
                <a:solidFill>
                  <a:srgbClr val="402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1" name="Freeform 65"/>
              <p:cNvSpPr>
                <a:spLocks/>
              </p:cNvSpPr>
              <p:nvPr/>
            </p:nvSpPr>
            <p:spPr bwMode="auto">
              <a:xfrm>
                <a:off x="3730" y="1177"/>
                <a:ext cx="99" cy="83"/>
              </a:xfrm>
              <a:custGeom>
                <a:avLst/>
                <a:gdLst>
                  <a:gd name="T0" fmla="*/ 0 w 195"/>
                  <a:gd name="T1" fmla="*/ 1 h 170"/>
                  <a:gd name="T2" fmla="*/ 0 w 195"/>
                  <a:gd name="T3" fmla="*/ 1 h 170"/>
                  <a:gd name="T4" fmla="*/ 0 w 195"/>
                  <a:gd name="T5" fmla="*/ 1 h 170"/>
                  <a:gd name="T6" fmla="*/ 0 w 195"/>
                  <a:gd name="T7" fmla="*/ 1 h 170"/>
                  <a:gd name="T8" fmla="*/ 0 w 195"/>
                  <a:gd name="T9" fmla="*/ 1 h 170"/>
                  <a:gd name="T10" fmla="*/ 0 w 195"/>
                  <a:gd name="T11" fmla="*/ 1 h 170"/>
                  <a:gd name="T12" fmla="*/ 0 w 195"/>
                  <a:gd name="T13" fmla="*/ 1 h 170"/>
                  <a:gd name="T14" fmla="*/ 0 w 195"/>
                  <a:gd name="T15" fmla="*/ 1 h 170"/>
                  <a:gd name="T16" fmla="*/ 0 w 195"/>
                  <a:gd name="T17" fmla="*/ 1 h 170"/>
                  <a:gd name="T18" fmla="*/ 0 w 195"/>
                  <a:gd name="T19" fmla="*/ 1 h 170"/>
                  <a:gd name="T20" fmla="*/ 0 w 195"/>
                  <a:gd name="T21" fmla="*/ 1 h 170"/>
                  <a:gd name="T22" fmla="*/ 0 w 195"/>
                  <a:gd name="T23" fmla="*/ 1 h 170"/>
                  <a:gd name="T24" fmla="*/ 0 w 195"/>
                  <a:gd name="T25" fmla="*/ 1 h 170"/>
                  <a:gd name="T26" fmla="*/ 0 w 195"/>
                  <a:gd name="T27" fmla="*/ 1 h 170"/>
                  <a:gd name="T28" fmla="*/ 0 w 195"/>
                  <a:gd name="T29" fmla="*/ 1 h 170"/>
                  <a:gd name="T30" fmla="*/ 0 w 195"/>
                  <a:gd name="T31" fmla="*/ 1 h 170"/>
                  <a:gd name="T32" fmla="*/ 0 w 195"/>
                  <a:gd name="T33" fmla="*/ 1 h 170"/>
                  <a:gd name="T34" fmla="*/ 0 w 195"/>
                  <a:gd name="T35" fmla="*/ 1 h 170"/>
                  <a:gd name="T36" fmla="*/ 0 w 195"/>
                  <a:gd name="T37" fmla="*/ 1 h 170"/>
                  <a:gd name="T38" fmla="*/ 0 w 195"/>
                  <a:gd name="T39" fmla="*/ 1 h 170"/>
                  <a:gd name="T40" fmla="*/ 0 w 195"/>
                  <a:gd name="T41" fmla="*/ 1 h 170"/>
                  <a:gd name="T42" fmla="*/ 0 w 195"/>
                  <a:gd name="T43" fmla="*/ 1 h 170"/>
                  <a:gd name="T44" fmla="*/ 0 w 195"/>
                  <a:gd name="T45" fmla="*/ 1 h 170"/>
                  <a:gd name="T46" fmla="*/ 0 w 195"/>
                  <a:gd name="T47" fmla="*/ 1 h 170"/>
                  <a:gd name="T48" fmla="*/ 0 w 195"/>
                  <a:gd name="T49" fmla="*/ 1 h 170"/>
                  <a:gd name="T50" fmla="*/ 0 w 195"/>
                  <a:gd name="T51" fmla="*/ 0 h 170"/>
                  <a:gd name="T52" fmla="*/ 0 w 195"/>
                  <a:gd name="T53" fmla="*/ 1 h 170"/>
                  <a:gd name="T54" fmla="*/ 0 w 195"/>
                  <a:gd name="T55" fmla="*/ 1 h 170"/>
                  <a:gd name="T56" fmla="*/ 0 w 195"/>
                  <a:gd name="T57" fmla="*/ 1 h 170"/>
                  <a:gd name="T58" fmla="*/ 0 w 195"/>
                  <a:gd name="T59" fmla="*/ 1 h 170"/>
                  <a:gd name="T60" fmla="*/ 0 w 195"/>
                  <a:gd name="T61" fmla="*/ 1 h 17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95"/>
                  <a:gd name="T94" fmla="*/ 0 h 170"/>
                  <a:gd name="T95" fmla="*/ 195 w 195"/>
                  <a:gd name="T96" fmla="*/ 170 h 17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95" h="170">
                    <a:moveTo>
                      <a:pt x="195" y="62"/>
                    </a:moveTo>
                    <a:lnTo>
                      <a:pt x="100" y="68"/>
                    </a:lnTo>
                    <a:lnTo>
                      <a:pt x="80" y="62"/>
                    </a:lnTo>
                    <a:lnTo>
                      <a:pt x="45" y="66"/>
                    </a:lnTo>
                    <a:lnTo>
                      <a:pt x="39" y="92"/>
                    </a:lnTo>
                    <a:lnTo>
                      <a:pt x="6" y="142"/>
                    </a:lnTo>
                    <a:lnTo>
                      <a:pt x="16" y="164"/>
                    </a:lnTo>
                    <a:lnTo>
                      <a:pt x="59" y="162"/>
                    </a:lnTo>
                    <a:lnTo>
                      <a:pt x="76" y="138"/>
                    </a:lnTo>
                    <a:lnTo>
                      <a:pt x="98" y="124"/>
                    </a:lnTo>
                    <a:lnTo>
                      <a:pt x="135" y="132"/>
                    </a:lnTo>
                    <a:lnTo>
                      <a:pt x="140" y="160"/>
                    </a:lnTo>
                    <a:lnTo>
                      <a:pt x="96" y="138"/>
                    </a:lnTo>
                    <a:lnTo>
                      <a:pt x="67" y="158"/>
                    </a:lnTo>
                    <a:lnTo>
                      <a:pt x="35" y="170"/>
                    </a:lnTo>
                    <a:lnTo>
                      <a:pt x="8" y="166"/>
                    </a:lnTo>
                    <a:lnTo>
                      <a:pt x="2" y="152"/>
                    </a:lnTo>
                    <a:lnTo>
                      <a:pt x="0" y="134"/>
                    </a:lnTo>
                    <a:lnTo>
                      <a:pt x="18" y="114"/>
                    </a:lnTo>
                    <a:lnTo>
                      <a:pt x="33" y="92"/>
                    </a:lnTo>
                    <a:lnTo>
                      <a:pt x="35" y="80"/>
                    </a:lnTo>
                    <a:lnTo>
                      <a:pt x="41" y="56"/>
                    </a:lnTo>
                    <a:lnTo>
                      <a:pt x="67" y="56"/>
                    </a:lnTo>
                    <a:lnTo>
                      <a:pt x="113" y="62"/>
                    </a:lnTo>
                    <a:lnTo>
                      <a:pt x="104" y="26"/>
                    </a:lnTo>
                    <a:lnTo>
                      <a:pt x="98" y="0"/>
                    </a:lnTo>
                    <a:lnTo>
                      <a:pt x="105" y="20"/>
                    </a:lnTo>
                    <a:lnTo>
                      <a:pt x="123" y="58"/>
                    </a:lnTo>
                    <a:lnTo>
                      <a:pt x="146" y="58"/>
                    </a:lnTo>
                    <a:lnTo>
                      <a:pt x="174" y="58"/>
                    </a:lnTo>
                    <a:lnTo>
                      <a:pt x="195" y="62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2" name="Freeform 66"/>
              <p:cNvSpPr>
                <a:spLocks/>
              </p:cNvSpPr>
              <p:nvPr/>
            </p:nvSpPr>
            <p:spPr bwMode="auto">
              <a:xfrm>
                <a:off x="3778" y="1251"/>
                <a:ext cx="27" cy="64"/>
              </a:xfrm>
              <a:custGeom>
                <a:avLst/>
                <a:gdLst>
                  <a:gd name="T0" fmla="*/ 0 w 52"/>
                  <a:gd name="T1" fmla="*/ 0 h 125"/>
                  <a:gd name="T2" fmla="*/ 1 w 52"/>
                  <a:gd name="T3" fmla="*/ 1 h 125"/>
                  <a:gd name="T4" fmla="*/ 1 w 52"/>
                  <a:gd name="T5" fmla="*/ 1 h 125"/>
                  <a:gd name="T6" fmla="*/ 1 w 52"/>
                  <a:gd name="T7" fmla="*/ 1 h 125"/>
                  <a:gd name="T8" fmla="*/ 1 w 52"/>
                  <a:gd name="T9" fmla="*/ 1 h 125"/>
                  <a:gd name="T10" fmla="*/ 1 w 52"/>
                  <a:gd name="T11" fmla="*/ 1 h 125"/>
                  <a:gd name="T12" fmla="*/ 1 w 52"/>
                  <a:gd name="T13" fmla="*/ 1 h 125"/>
                  <a:gd name="T14" fmla="*/ 1 w 52"/>
                  <a:gd name="T15" fmla="*/ 1 h 125"/>
                  <a:gd name="T16" fmla="*/ 1 w 52"/>
                  <a:gd name="T17" fmla="*/ 1 h 125"/>
                  <a:gd name="T18" fmla="*/ 1 w 52"/>
                  <a:gd name="T19" fmla="*/ 1 h 125"/>
                  <a:gd name="T20" fmla="*/ 1 w 52"/>
                  <a:gd name="T21" fmla="*/ 1 h 125"/>
                  <a:gd name="T22" fmla="*/ 0 w 52"/>
                  <a:gd name="T23" fmla="*/ 1 h 125"/>
                  <a:gd name="T24" fmla="*/ 1 w 52"/>
                  <a:gd name="T25" fmla="*/ 1 h 125"/>
                  <a:gd name="T26" fmla="*/ 1 w 52"/>
                  <a:gd name="T27" fmla="*/ 1 h 125"/>
                  <a:gd name="T28" fmla="*/ 1 w 52"/>
                  <a:gd name="T29" fmla="*/ 1 h 125"/>
                  <a:gd name="T30" fmla="*/ 1 w 52"/>
                  <a:gd name="T31" fmla="*/ 1 h 125"/>
                  <a:gd name="T32" fmla="*/ 1 w 52"/>
                  <a:gd name="T33" fmla="*/ 1 h 125"/>
                  <a:gd name="T34" fmla="*/ 1 w 52"/>
                  <a:gd name="T35" fmla="*/ 1 h 125"/>
                  <a:gd name="T36" fmla="*/ 1 w 52"/>
                  <a:gd name="T37" fmla="*/ 1 h 125"/>
                  <a:gd name="T38" fmla="*/ 1 w 52"/>
                  <a:gd name="T39" fmla="*/ 1 h 125"/>
                  <a:gd name="T40" fmla="*/ 1 w 52"/>
                  <a:gd name="T41" fmla="*/ 1 h 125"/>
                  <a:gd name="T42" fmla="*/ 0 w 52"/>
                  <a:gd name="T43" fmla="*/ 0 h 12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2"/>
                  <a:gd name="T67" fmla="*/ 0 h 125"/>
                  <a:gd name="T68" fmla="*/ 52 w 52"/>
                  <a:gd name="T69" fmla="*/ 125 h 12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2" h="125">
                    <a:moveTo>
                      <a:pt x="0" y="0"/>
                    </a:moveTo>
                    <a:lnTo>
                      <a:pt x="19" y="12"/>
                    </a:lnTo>
                    <a:lnTo>
                      <a:pt x="23" y="26"/>
                    </a:lnTo>
                    <a:lnTo>
                      <a:pt x="21" y="40"/>
                    </a:lnTo>
                    <a:lnTo>
                      <a:pt x="35" y="43"/>
                    </a:lnTo>
                    <a:lnTo>
                      <a:pt x="42" y="53"/>
                    </a:lnTo>
                    <a:lnTo>
                      <a:pt x="42" y="69"/>
                    </a:lnTo>
                    <a:lnTo>
                      <a:pt x="37" y="77"/>
                    </a:lnTo>
                    <a:lnTo>
                      <a:pt x="5" y="87"/>
                    </a:lnTo>
                    <a:lnTo>
                      <a:pt x="11" y="95"/>
                    </a:lnTo>
                    <a:lnTo>
                      <a:pt x="11" y="107"/>
                    </a:lnTo>
                    <a:lnTo>
                      <a:pt x="0" y="121"/>
                    </a:lnTo>
                    <a:lnTo>
                      <a:pt x="17" y="125"/>
                    </a:lnTo>
                    <a:lnTo>
                      <a:pt x="17" y="105"/>
                    </a:lnTo>
                    <a:lnTo>
                      <a:pt x="31" y="89"/>
                    </a:lnTo>
                    <a:lnTo>
                      <a:pt x="46" y="79"/>
                    </a:lnTo>
                    <a:lnTo>
                      <a:pt x="52" y="57"/>
                    </a:lnTo>
                    <a:lnTo>
                      <a:pt x="44" y="45"/>
                    </a:lnTo>
                    <a:lnTo>
                      <a:pt x="29" y="38"/>
                    </a:lnTo>
                    <a:lnTo>
                      <a:pt x="29" y="22"/>
                    </a:lnTo>
                    <a:lnTo>
                      <a:pt x="2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3" name="Freeform 67"/>
              <p:cNvSpPr>
                <a:spLocks/>
              </p:cNvSpPr>
              <p:nvPr/>
            </p:nvSpPr>
            <p:spPr bwMode="auto">
              <a:xfrm>
                <a:off x="3763" y="1257"/>
                <a:ext cx="13" cy="11"/>
              </a:xfrm>
              <a:custGeom>
                <a:avLst/>
                <a:gdLst>
                  <a:gd name="T0" fmla="*/ 0 w 28"/>
                  <a:gd name="T1" fmla="*/ 0 h 28"/>
                  <a:gd name="T2" fmla="*/ 0 w 28"/>
                  <a:gd name="T3" fmla="*/ 1 h 28"/>
                  <a:gd name="T4" fmla="*/ 0 w 28"/>
                  <a:gd name="T5" fmla="*/ 1 h 28"/>
                  <a:gd name="T6" fmla="*/ 0 w 28"/>
                  <a:gd name="T7" fmla="*/ 1 h 28"/>
                  <a:gd name="T8" fmla="*/ 0 w 28"/>
                  <a:gd name="T9" fmla="*/ 1 h 28"/>
                  <a:gd name="T10" fmla="*/ 0 w 28"/>
                  <a:gd name="T11" fmla="*/ 0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"/>
                  <a:gd name="T19" fmla="*/ 0 h 28"/>
                  <a:gd name="T20" fmla="*/ 28 w 28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" h="28">
                    <a:moveTo>
                      <a:pt x="12" y="0"/>
                    </a:moveTo>
                    <a:lnTo>
                      <a:pt x="10" y="10"/>
                    </a:lnTo>
                    <a:lnTo>
                      <a:pt x="12" y="22"/>
                    </a:lnTo>
                    <a:lnTo>
                      <a:pt x="28" y="28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4" name="Freeform 68"/>
              <p:cNvSpPr>
                <a:spLocks/>
              </p:cNvSpPr>
              <p:nvPr/>
            </p:nvSpPr>
            <p:spPr bwMode="auto">
              <a:xfrm>
                <a:off x="3775" y="1278"/>
                <a:ext cx="18" cy="11"/>
              </a:xfrm>
              <a:custGeom>
                <a:avLst/>
                <a:gdLst>
                  <a:gd name="T0" fmla="*/ 1 w 33"/>
                  <a:gd name="T1" fmla="*/ 0 h 22"/>
                  <a:gd name="T2" fmla="*/ 0 w 33"/>
                  <a:gd name="T3" fmla="*/ 1 h 22"/>
                  <a:gd name="T4" fmla="*/ 1 w 33"/>
                  <a:gd name="T5" fmla="*/ 1 h 22"/>
                  <a:gd name="T6" fmla="*/ 1 w 33"/>
                  <a:gd name="T7" fmla="*/ 1 h 22"/>
                  <a:gd name="T8" fmla="*/ 1 w 33"/>
                  <a:gd name="T9" fmla="*/ 1 h 22"/>
                  <a:gd name="T10" fmla="*/ 1 w 33"/>
                  <a:gd name="T11" fmla="*/ 1 h 22"/>
                  <a:gd name="T12" fmla="*/ 1 w 33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22"/>
                  <a:gd name="T23" fmla="*/ 33 w 33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22">
                    <a:moveTo>
                      <a:pt x="6" y="0"/>
                    </a:moveTo>
                    <a:lnTo>
                      <a:pt x="0" y="10"/>
                    </a:lnTo>
                    <a:lnTo>
                      <a:pt x="11" y="22"/>
                    </a:lnTo>
                    <a:lnTo>
                      <a:pt x="17" y="22"/>
                    </a:lnTo>
                    <a:lnTo>
                      <a:pt x="33" y="22"/>
                    </a:lnTo>
                    <a:lnTo>
                      <a:pt x="19" y="1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5" name="Freeform 69"/>
              <p:cNvSpPr>
                <a:spLocks/>
              </p:cNvSpPr>
              <p:nvPr/>
            </p:nvSpPr>
            <p:spPr bwMode="auto">
              <a:xfrm>
                <a:off x="3772" y="1300"/>
                <a:ext cx="5" cy="16"/>
              </a:xfrm>
              <a:custGeom>
                <a:avLst/>
                <a:gdLst>
                  <a:gd name="T0" fmla="*/ 1 w 10"/>
                  <a:gd name="T1" fmla="*/ 0 h 32"/>
                  <a:gd name="T2" fmla="*/ 0 w 10"/>
                  <a:gd name="T3" fmla="*/ 1 h 32"/>
                  <a:gd name="T4" fmla="*/ 1 w 10"/>
                  <a:gd name="T5" fmla="*/ 1 h 32"/>
                  <a:gd name="T6" fmla="*/ 1 w 10"/>
                  <a:gd name="T7" fmla="*/ 1 h 32"/>
                  <a:gd name="T8" fmla="*/ 1 w 10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32"/>
                  <a:gd name="T17" fmla="*/ 10 w 10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32">
                    <a:moveTo>
                      <a:pt x="4" y="0"/>
                    </a:moveTo>
                    <a:lnTo>
                      <a:pt x="0" y="10"/>
                    </a:lnTo>
                    <a:lnTo>
                      <a:pt x="4" y="32"/>
                    </a:lnTo>
                    <a:lnTo>
                      <a:pt x="10" y="2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6" name="Freeform 70"/>
              <p:cNvSpPr>
                <a:spLocks/>
              </p:cNvSpPr>
              <p:nvPr/>
            </p:nvSpPr>
            <p:spPr bwMode="auto">
              <a:xfrm>
                <a:off x="3723" y="1292"/>
                <a:ext cx="46" cy="9"/>
              </a:xfrm>
              <a:custGeom>
                <a:avLst/>
                <a:gdLst>
                  <a:gd name="T0" fmla="*/ 1 w 91"/>
                  <a:gd name="T1" fmla="*/ 1 h 18"/>
                  <a:gd name="T2" fmla="*/ 1 w 91"/>
                  <a:gd name="T3" fmla="*/ 1 h 18"/>
                  <a:gd name="T4" fmla="*/ 0 w 91"/>
                  <a:gd name="T5" fmla="*/ 0 h 18"/>
                  <a:gd name="T6" fmla="*/ 1 w 91"/>
                  <a:gd name="T7" fmla="*/ 1 h 18"/>
                  <a:gd name="T8" fmla="*/ 1 w 91"/>
                  <a:gd name="T9" fmla="*/ 1 h 18"/>
                  <a:gd name="T10" fmla="*/ 1 w 91"/>
                  <a:gd name="T11" fmla="*/ 1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1"/>
                  <a:gd name="T19" fmla="*/ 0 h 18"/>
                  <a:gd name="T20" fmla="*/ 91 w 91"/>
                  <a:gd name="T21" fmla="*/ 18 h 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1" h="18">
                    <a:moveTo>
                      <a:pt x="91" y="8"/>
                    </a:moveTo>
                    <a:lnTo>
                      <a:pt x="58" y="8"/>
                    </a:lnTo>
                    <a:lnTo>
                      <a:pt x="0" y="0"/>
                    </a:lnTo>
                    <a:lnTo>
                      <a:pt x="27" y="8"/>
                    </a:lnTo>
                    <a:lnTo>
                      <a:pt x="68" y="18"/>
                    </a:lnTo>
                    <a:lnTo>
                      <a:pt x="91" y="8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7" name="Freeform 71"/>
              <p:cNvSpPr>
                <a:spLocks/>
              </p:cNvSpPr>
              <p:nvPr/>
            </p:nvSpPr>
            <p:spPr bwMode="auto">
              <a:xfrm>
                <a:off x="3714" y="1269"/>
                <a:ext cx="74" cy="12"/>
              </a:xfrm>
              <a:custGeom>
                <a:avLst/>
                <a:gdLst>
                  <a:gd name="T0" fmla="*/ 1 w 142"/>
                  <a:gd name="T1" fmla="*/ 1 h 23"/>
                  <a:gd name="T2" fmla="*/ 1 w 142"/>
                  <a:gd name="T3" fmla="*/ 1 h 23"/>
                  <a:gd name="T4" fmla="*/ 1 w 142"/>
                  <a:gd name="T5" fmla="*/ 1 h 23"/>
                  <a:gd name="T6" fmla="*/ 1 w 142"/>
                  <a:gd name="T7" fmla="*/ 1 h 23"/>
                  <a:gd name="T8" fmla="*/ 0 w 142"/>
                  <a:gd name="T9" fmla="*/ 0 h 23"/>
                  <a:gd name="T10" fmla="*/ 1 w 142"/>
                  <a:gd name="T11" fmla="*/ 1 h 23"/>
                  <a:gd name="T12" fmla="*/ 1 w 142"/>
                  <a:gd name="T13" fmla="*/ 1 h 23"/>
                  <a:gd name="T14" fmla="*/ 1 w 142"/>
                  <a:gd name="T15" fmla="*/ 1 h 23"/>
                  <a:gd name="T16" fmla="*/ 1 w 142"/>
                  <a:gd name="T17" fmla="*/ 1 h 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2"/>
                  <a:gd name="T28" fmla="*/ 0 h 23"/>
                  <a:gd name="T29" fmla="*/ 142 w 142"/>
                  <a:gd name="T30" fmla="*/ 23 h 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2" h="23">
                    <a:moveTo>
                      <a:pt x="142" y="9"/>
                    </a:moveTo>
                    <a:lnTo>
                      <a:pt x="111" y="17"/>
                    </a:lnTo>
                    <a:lnTo>
                      <a:pt x="82" y="19"/>
                    </a:lnTo>
                    <a:lnTo>
                      <a:pt x="43" y="7"/>
                    </a:lnTo>
                    <a:lnTo>
                      <a:pt x="0" y="0"/>
                    </a:lnTo>
                    <a:lnTo>
                      <a:pt x="51" y="17"/>
                    </a:lnTo>
                    <a:lnTo>
                      <a:pt x="86" y="23"/>
                    </a:lnTo>
                    <a:lnTo>
                      <a:pt x="115" y="23"/>
                    </a:lnTo>
                    <a:lnTo>
                      <a:pt x="142" y="9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8" name="Freeform 72"/>
              <p:cNvSpPr>
                <a:spLocks/>
              </p:cNvSpPr>
              <p:nvPr/>
            </p:nvSpPr>
            <p:spPr bwMode="auto">
              <a:xfrm>
                <a:off x="3737" y="1232"/>
                <a:ext cx="20" cy="20"/>
              </a:xfrm>
              <a:custGeom>
                <a:avLst/>
                <a:gdLst>
                  <a:gd name="T0" fmla="*/ 1 w 39"/>
                  <a:gd name="T1" fmla="*/ 0 h 40"/>
                  <a:gd name="T2" fmla="*/ 1 w 39"/>
                  <a:gd name="T3" fmla="*/ 1 h 40"/>
                  <a:gd name="T4" fmla="*/ 1 w 39"/>
                  <a:gd name="T5" fmla="*/ 1 h 40"/>
                  <a:gd name="T6" fmla="*/ 0 w 39"/>
                  <a:gd name="T7" fmla="*/ 1 h 40"/>
                  <a:gd name="T8" fmla="*/ 1 w 39"/>
                  <a:gd name="T9" fmla="*/ 1 h 40"/>
                  <a:gd name="T10" fmla="*/ 1 w 39"/>
                  <a:gd name="T11" fmla="*/ 1 h 40"/>
                  <a:gd name="T12" fmla="*/ 1 w 39"/>
                  <a:gd name="T13" fmla="*/ 1 h 40"/>
                  <a:gd name="T14" fmla="*/ 1 w 39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40"/>
                  <a:gd name="T26" fmla="*/ 39 w 39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40">
                    <a:moveTo>
                      <a:pt x="23" y="0"/>
                    </a:moveTo>
                    <a:lnTo>
                      <a:pt x="33" y="20"/>
                    </a:lnTo>
                    <a:lnTo>
                      <a:pt x="17" y="34"/>
                    </a:lnTo>
                    <a:lnTo>
                      <a:pt x="0" y="40"/>
                    </a:lnTo>
                    <a:lnTo>
                      <a:pt x="17" y="38"/>
                    </a:lnTo>
                    <a:lnTo>
                      <a:pt x="35" y="30"/>
                    </a:lnTo>
                    <a:lnTo>
                      <a:pt x="39" y="18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02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702" name="Freeform 73"/>
            <p:cNvSpPr>
              <a:spLocks/>
            </p:cNvSpPr>
            <p:nvPr/>
          </p:nvSpPr>
          <p:spPr bwMode="auto">
            <a:xfrm>
              <a:off x="4017" y="1132"/>
              <a:ext cx="93" cy="111"/>
            </a:xfrm>
            <a:custGeom>
              <a:avLst/>
              <a:gdLst>
                <a:gd name="T0" fmla="*/ 0 w 195"/>
                <a:gd name="T1" fmla="*/ 1 h 221"/>
                <a:gd name="T2" fmla="*/ 0 w 195"/>
                <a:gd name="T3" fmla="*/ 1 h 221"/>
                <a:gd name="T4" fmla="*/ 0 w 195"/>
                <a:gd name="T5" fmla="*/ 1 h 221"/>
                <a:gd name="T6" fmla="*/ 0 w 195"/>
                <a:gd name="T7" fmla="*/ 1 h 221"/>
                <a:gd name="T8" fmla="*/ 0 w 195"/>
                <a:gd name="T9" fmla="*/ 1 h 221"/>
                <a:gd name="T10" fmla="*/ 0 w 195"/>
                <a:gd name="T11" fmla="*/ 0 h 221"/>
                <a:gd name="T12" fmla="*/ 0 w 195"/>
                <a:gd name="T13" fmla="*/ 1 h 221"/>
                <a:gd name="T14" fmla="*/ 0 w 195"/>
                <a:gd name="T15" fmla="*/ 1 h 221"/>
                <a:gd name="T16" fmla="*/ 0 w 195"/>
                <a:gd name="T17" fmla="*/ 1 h 221"/>
                <a:gd name="T18" fmla="*/ 0 w 195"/>
                <a:gd name="T19" fmla="*/ 1 h 221"/>
                <a:gd name="T20" fmla="*/ 0 w 195"/>
                <a:gd name="T21" fmla="*/ 1 h 221"/>
                <a:gd name="T22" fmla="*/ 0 w 195"/>
                <a:gd name="T23" fmla="*/ 1 h 221"/>
                <a:gd name="T24" fmla="*/ 0 w 195"/>
                <a:gd name="T25" fmla="*/ 1 h 221"/>
                <a:gd name="T26" fmla="*/ 0 w 195"/>
                <a:gd name="T27" fmla="*/ 1 h 221"/>
                <a:gd name="T28" fmla="*/ 0 w 195"/>
                <a:gd name="T29" fmla="*/ 1 h 2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5"/>
                <a:gd name="T46" fmla="*/ 0 h 221"/>
                <a:gd name="T47" fmla="*/ 195 w 195"/>
                <a:gd name="T48" fmla="*/ 221 h 2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5" h="221">
                  <a:moveTo>
                    <a:pt x="14" y="201"/>
                  </a:moveTo>
                  <a:lnTo>
                    <a:pt x="37" y="221"/>
                  </a:lnTo>
                  <a:lnTo>
                    <a:pt x="152" y="165"/>
                  </a:lnTo>
                  <a:lnTo>
                    <a:pt x="195" y="83"/>
                  </a:lnTo>
                  <a:lnTo>
                    <a:pt x="187" y="28"/>
                  </a:lnTo>
                  <a:lnTo>
                    <a:pt x="142" y="0"/>
                  </a:lnTo>
                  <a:lnTo>
                    <a:pt x="117" y="2"/>
                  </a:lnTo>
                  <a:lnTo>
                    <a:pt x="127" y="36"/>
                  </a:lnTo>
                  <a:lnTo>
                    <a:pt x="125" y="65"/>
                  </a:lnTo>
                  <a:lnTo>
                    <a:pt x="109" y="95"/>
                  </a:lnTo>
                  <a:lnTo>
                    <a:pt x="72" y="131"/>
                  </a:lnTo>
                  <a:lnTo>
                    <a:pt x="37" y="165"/>
                  </a:lnTo>
                  <a:lnTo>
                    <a:pt x="0" y="171"/>
                  </a:lnTo>
                  <a:lnTo>
                    <a:pt x="4" y="187"/>
                  </a:lnTo>
                  <a:lnTo>
                    <a:pt x="14" y="201"/>
                  </a:lnTo>
                  <a:close/>
                </a:path>
              </a:pathLst>
            </a:custGeom>
            <a:solidFill>
              <a:srgbClr val="808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6" name="Group 74"/>
            <p:cNvGrpSpPr>
              <a:grpSpLocks/>
            </p:cNvGrpSpPr>
            <p:nvPr/>
          </p:nvGrpSpPr>
          <p:grpSpPr bwMode="auto">
            <a:xfrm>
              <a:off x="4654" y="576"/>
              <a:ext cx="315" cy="465"/>
              <a:chOff x="4503" y="694"/>
              <a:chExt cx="328" cy="465"/>
            </a:xfrm>
          </p:grpSpPr>
          <p:sp>
            <p:nvSpPr>
              <p:cNvPr id="112721" name="Freeform 75"/>
              <p:cNvSpPr>
                <a:spLocks/>
              </p:cNvSpPr>
              <p:nvPr/>
            </p:nvSpPr>
            <p:spPr bwMode="auto">
              <a:xfrm>
                <a:off x="4513" y="740"/>
                <a:ext cx="307" cy="419"/>
              </a:xfrm>
              <a:custGeom>
                <a:avLst/>
                <a:gdLst>
                  <a:gd name="T0" fmla="*/ 1 w 613"/>
                  <a:gd name="T1" fmla="*/ 1 h 838"/>
                  <a:gd name="T2" fmla="*/ 1 w 613"/>
                  <a:gd name="T3" fmla="*/ 1 h 838"/>
                  <a:gd name="T4" fmla="*/ 1 w 613"/>
                  <a:gd name="T5" fmla="*/ 1 h 838"/>
                  <a:gd name="T6" fmla="*/ 1 w 613"/>
                  <a:gd name="T7" fmla="*/ 1 h 838"/>
                  <a:gd name="T8" fmla="*/ 0 w 613"/>
                  <a:gd name="T9" fmla="*/ 1 h 838"/>
                  <a:gd name="T10" fmla="*/ 1 w 613"/>
                  <a:gd name="T11" fmla="*/ 1 h 838"/>
                  <a:gd name="T12" fmla="*/ 1 w 613"/>
                  <a:gd name="T13" fmla="*/ 1 h 838"/>
                  <a:gd name="T14" fmla="*/ 1 w 613"/>
                  <a:gd name="T15" fmla="*/ 1 h 838"/>
                  <a:gd name="T16" fmla="*/ 1 w 613"/>
                  <a:gd name="T17" fmla="*/ 1 h 838"/>
                  <a:gd name="T18" fmla="*/ 1 w 613"/>
                  <a:gd name="T19" fmla="*/ 1 h 838"/>
                  <a:gd name="T20" fmla="*/ 1 w 613"/>
                  <a:gd name="T21" fmla="*/ 1 h 838"/>
                  <a:gd name="T22" fmla="*/ 1 w 613"/>
                  <a:gd name="T23" fmla="*/ 1 h 838"/>
                  <a:gd name="T24" fmla="*/ 1 w 613"/>
                  <a:gd name="T25" fmla="*/ 1 h 838"/>
                  <a:gd name="T26" fmla="*/ 1 w 613"/>
                  <a:gd name="T27" fmla="*/ 1 h 838"/>
                  <a:gd name="T28" fmla="*/ 1 w 613"/>
                  <a:gd name="T29" fmla="*/ 1 h 838"/>
                  <a:gd name="T30" fmla="*/ 1 w 613"/>
                  <a:gd name="T31" fmla="*/ 1 h 838"/>
                  <a:gd name="T32" fmla="*/ 1 w 613"/>
                  <a:gd name="T33" fmla="*/ 1 h 838"/>
                  <a:gd name="T34" fmla="*/ 1 w 613"/>
                  <a:gd name="T35" fmla="*/ 1 h 838"/>
                  <a:gd name="T36" fmla="*/ 1 w 613"/>
                  <a:gd name="T37" fmla="*/ 1 h 838"/>
                  <a:gd name="T38" fmla="*/ 1 w 613"/>
                  <a:gd name="T39" fmla="*/ 1 h 838"/>
                  <a:gd name="T40" fmla="*/ 1 w 613"/>
                  <a:gd name="T41" fmla="*/ 1 h 838"/>
                  <a:gd name="T42" fmla="*/ 1 w 613"/>
                  <a:gd name="T43" fmla="*/ 1 h 838"/>
                  <a:gd name="T44" fmla="*/ 1 w 613"/>
                  <a:gd name="T45" fmla="*/ 1 h 838"/>
                  <a:gd name="T46" fmla="*/ 1 w 613"/>
                  <a:gd name="T47" fmla="*/ 1 h 838"/>
                  <a:gd name="T48" fmla="*/ 1 w 613"/>
                  <a:gd name="T49" fmla="*/ 1 h 838"/>
                  <a:gd name="T50" fmla="*/ 1 w 613"/>
                  <a:gd name="T51" fmla="*/ 1 h 838"/>
                  <a:gd name="T52" fmla="*/ 1 w 613"/>
                  <a:gd name="T53" fmla="*/ 1 h 838"/>
                  <a:gd name="T54" fmla="*/ 1 w 613"/>
                  <a:gd name="T55" fmla="*/ 1 h 838"/>
                  <a:gd name="T56" fmla="*/ 1 w 613"/>
                  <a:gd name="T57" fmla="*/ 1 h 838"/>
                  <a:gd name="T58" fmla="*/ 1 w 613"/>
                  <a:gd name="T59" fmla="*/ 1 h 838"/>
                  <a:gd name="T60" fmla="*/ 1 w 613"/>
                  <a:gd name="T61" fmla="*/ 1 h 838"/>
                  <a:gd name="T62" fmla="*/ 1 w 613"/>
                  <a:gd name="T63" fmla="*/ 1 h 838"/>
                  <a:gd name="T64" fmla="*/ 1 w 613"/>
                  <a:gd name="T65" fmla="*/ 1 h 838"/>
                  <a:gd name="T66" fmla="*/ 1 w 613"/>
                  <a:gd name="T67" fmla="*/ 1 h 838"/>
                  <a:gd name="T68" fmla="*/ 1 w 613"/>
                  <a:gd name="T69" fmla="*/ 1 h 838"/>
                  <a:gd name="T70" fmla="*/ 1 w 613"/>
                  <a:gd name="T71" fmla="*/ 1 h 8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13"/>
                  <a:gd name="T109" fmla="*/ 0 h 838"/>
                  <a:gd name="T110" fmla="*/ 613 w 613"/>
                  <a:gd name="T111" fmla="*/ 838 h 8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13" h="838">
                    <a:moveTo>
                      <a:pt x="327" y="0"/>
                    </a:moveTo>
                    <a:lnTo>
                      <a:pt x="264" y="32"/>
                    </a:lnTo>
                    <a:lnTo>
                      <a:pt x="192" y="60"/>
                    </a:lnTo>
                    <a:lnTo>
                      <a:pt x="126" y="80"/>
                    </a:lnTo>
                    <a:lnTo>
                      <a:pt x="54" y="120"/>
                    </a:lnTo>
                    <a:lnTo>
                      <a:pt x="4" y="155"/>
                    </a:lnTo>
                    <a:lnTo>
                      <a:pt x="0" y="195"/>
                    </a:lnTo>
                    <a:lnTo>
                      <a:pt x="4" y="251"/>
                    </a:lnTo>
                    <a:lnTo>
                      <a:pt x="0" y="299"/>
                    </a:lnTo>
                    <a:lnTo>
                      <a:pt x="0" y="355"/>
                    </a:lnTo>
                    <a:lnTo>
                      <a:pt x="4" y="371"/>
                    </a:lnTo>
                    <a:lnTo>
                      <a:pt x="9" y="383"/>
                    </a:lnTo>
                    <a:lnTo>
                      <a:pt x="25" y="393"/>
                    </a:lnTo>
                    <a:lnTo>
                      <a:pt x="31" y="411"/>
                    </a:lnTo>
                    <a:lnTo>
                      <a:pt x="33" y="467"/>
                    </a:lnTo>
                    <a:lnTo>
                      <a:pt x="44" y="503"/>
                    </a:lnTo>
                    <a:lnTo>
                      <a:pt x="58" y="525"/>
                    </a:lnTo>
                    <a:lnTo>
                      <a:pt x="66" y="575"/>
                    </a:lnTo>
                    <a:lnTo>
                      <a:pt x="76" y="600"/>
                    </a:lnTo>
                    <a:lnTo>
                      <a:pt x="93" y="638"/>
                    </a:lnTo>
                    <a:lnTo>
                      <a:pt x="99" y="668"/>
                    </a:lnTo>
                    <a:lnTo>
                      <a:pt x="111" y="694"/>
                    </a:lnTo>
                    <a:lnTo>
                      <a:pt x="120" y="708"/>
                    </a:lnTo>
                    <a:lnTo>
                      <a:pt x="126" y="730"/>
                    </a:lnTo>
                    <a:lnTo>
                      <a:pt x="136" y="764"/>
                    </a:lnTo>
                    <a:lnTo>
                      <a:pt x="155" y="788"/>
                    </a:lnTo>
                    <a:lnTo>
                      <a:pt x="177" y="798"/>
                    </a:lnTo>
                    <a:lnTo>
                      <a:pt x="208" y="798"/>
                    </a:lnTo>
                    <a:lnTo>
                      <a:pt x="231" y="798"/>
                    </a:lnTo>
                    <a:lnTo>
                      <a:pt x="241" y="794"/>
                    </a:lnTo>
                    <a:lnTo>
                      <a:pt x="268" y="792"/>
                    </a:lnTo>
                    <a:lnTo>
                      <a:pt x="286" y="810"/>
                    </a:lnTo>
                    <a:lnTo>
                      <a:pt x="307" y="830"/>
                    </a:lnTo>
                    <a:lnTo>
                      <a:pt x="337" y="838"/>
                    </a:lnTo>
                    <a:lnTo>
                      <a:pt x="399" y="818"/>
                    </a:lnTo>
                    <a:lnTo>
                      <a:pt x="451" y="788"/>
                    </a:lnTo>
                    <a:lnTo>
                      <a:pt x="498" y="734"/>
                    </a:lnTo>
                    <a:lnTo>
                      <a:pt x="553" y="650"/>
                    </a:lnTo>
                    <a:lnTo>
                      <a:pt x="574" y="614"/>
                    </a:lnTo>
                    <a:lnTo>
                      <a:pt x="595" y="569"/>
                    </a:lnTo>
                    <a:lnTo>
                      <a:pt x="603" y="543"/>
                    </a:lnTo>
                    <a:lnTo>
                      <a:pt x="603" y="527"/>
                    </a:lnTo>
                    <a:lnTo>
                      <a:pt x="603" y="503"/>
                    </a:lnTo>
                    <a:lnTo>
                      <a:pt x="580" y="467"/>
                    </a:lnTo>
                    <a:lnTo>
                      <a:pt x="592" y="445"/>
                    </a:lnTo>
                    <a:lnTo>
                      <a:pt x="607" y="405"/>
                    </a:lnTo>
                    <a:lnTo>
                      <a:pt x="613" y="365"/>
                    </a:lnTo>
                    <a:lnTo>
                      <a:pt x="613" y="331"/>
                    </a:lnTo>
                    <a:lnTo>
                      <a:pt x="603" y="285"/>
                    </a:lnTo>
                    <a:lnTo>
                      <a:pt x="592" y="253"/>
                    </a:lnTo>
                    <a:lnTo>
                      <a:pt x="574" y="239"/>
                    </a:lnTo>
                    <a:lnTo>
                      <a:pt x="553" y="239"/>
                    </a:lnTo>
                    <a:lnTo>
                      <a:pt x="535" y="245"/>
                    </a:lnTo>
                    <a:lnTo>
                      <a:pt x="520" y="259"/>
                    </a:lnTo>
                    <a:lnTo>
                      <a:pt x="508" y="291"/>
                    </a:lnTo>
                    <a:lnTo>
                      <a:pt x="502" y="309"/>
                    </a:lnTo>
                    <a:lnTo>
                      <a:pt x="502" y="331"/>
                    </a:lnTo>
                    <a:lnTo>
                      <a:pt x="498" y="361"/>
                    </a:lnTo>
                    <a:lnTo>
                      <a:pt x="498" y="383"/>
                    </a:lnTo>
                    <a:lnTo>
                      <a:pt x="481" y="423"/>
                    </a:lnTo>
                    <a:lnTo>
                      <a:pt x="448" y="429"/>
                    </a:lnTo>
                    <a:lnTo>
                      <a:pt x="430" y="405"/>
                    </a:lnTo>
                    <a:lnTo>
                      <a:pt x="436" y="355"/>
                    </a:lnTo>
                    <a:lnTo>
                      <a:pt x="424" y="319"/>
                    </a:lnTo>
                    <a:lnTo>
                      <a:pt x="391" y="267"/>
                    </a:lnTo>
                    <a:lnTo>
                      <a:pt x="375" y="227"/>
                    </a:lnTo>
                    <a:lnTo>
                      <a:pt x="342" y="179"/>
                    </a:lnTo>
                    <a:lnTo>
                      <a:pt x="327" y="155"/>
                    </a:lnTo>
                    <a:lnTo>
                      <a:pt x="309" y="88"/>
                    </a:lnTo>
                    <a:lnTo>
                      <a:pt x="309" y="60"/>
                    </a:lnTo>
                    <a:lnTo>
                      <a:pt x="313" y="32"/>
                    </a:lnTo>
                    <a:lnTo>
                      <a:pt x="282" y="48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rgbClr val="FFA040"/>
              </a:solidFill>
              <a:ln w="12700">
                <a:solidFill>
                  <a:srgbClr val="402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2" name="Freeform 76"/>
              <p:cNvSpPr>
                <a:spLocks/>
              </p:cNvSpPr>
              <p:nvPr/>
            </p:nvSpPr>
            <p:spPr bwMode="auto">
              <a:xfrm>
                <a:off x="4578" y="1095"/>
                <a:ext cx="58" cy="36"/>
              </a:xfrm>
              <a:custGeom>
                <a:avLst/>
                <a:gdLst>
                  <a:gd name="T0" fmla="*/ 0 w 109"/>
                  <a:gd name="T1" fmla="*/ 1 h 72"/>
                  <a:gd name="T2" fmla="*/ 1 w 109"/>
                  <a:gd name="T3" fmla="*/ 1 h 72"/>
                  <a:gd name="T4" fmla="*/ 1 w 109"/>
                  <a:gd name="T5" fmla="*/ 0 h 72"/>
                  <a:gd name="T6" fmla="*/ 1 w 109"/>
                  <a:gd name="T7" fmla="*/ 1 h 72"/>
                  <a:gd name="T8" fmla="*/ 1 w 109"/>
                  <a:gd name="T9" fmla="*/ 1 h 72"/>
                  <a:gd name="T10" fmla="*/ 1 w 109"/>
                  <a:gd name="T11" fmla="*/ 1 h 72"/>
                  <a:gd name="T12" fmla="*/ 1 w 109"/>
                  <a:gd name="T13" fmla="*/ 1 h 72"/>
                  <a:gd name="T14" fmla="*/ 1 w 109"/>
                  <a:gd name="T15" fmla="*/ 1 h 72"/>
                  <a:gd name="T16" fmla="*/ 1 w 109"/>
                  <a:gd name="T17" fmla="*/ 1 h 72"/>
                  <a:gd name="T18" fmla="*/ 1 w 109"/>
                  <a:gd name="T19" fmla="*/ 1 h 72"/>
                  <a:gd name="T20" fmla="*/ 1 w 109"/>
                  <a:gd name="T21" fmla="*/ 1 h 72"/>
                  <a:gd name="T22" fmla="*/ 1 w 109"/>
                  <a:gd name="T23" fmla="*/ 1 h 72"/>
                  <a:gd name="T24" fmla="*/ 1 w 109"/>
                  <a:gd name="T25" fmla="*/ 1 h 72"/>
                  <a:gd name="T26" fmla="*/ 1 w 109"/>
                  <a:gd name="T27" fmla="*/ 1 h 72"/>
                  <a:gd name="T28" fmla="*/ 1 w 109"/>
                  <a:gd name="T29" fmla="*/ 1 h 72"/>
                  <a:gd name="T30" fmla="*/ 0 w 109"/>
                  <a:gd name="T31" fmla="*/ 1 h 7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72"/>
                  <a:gd name="T50" fmla="*/ 109 w 109"/>
                  <a:gd name="T51" fmla="*/ 72 h 7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72">
                    <a:moveTo>
                      <a:pt x="0" y="20"/>
                    </a:moveTo>
                    <a:lnTo>
                      <a:pt x="18" y="2"/>
                    </a:lnTo>
                    <a:lnTo>
                      <a:pt x="35" y="0"/>
                    </a:lnTo>
                    <a:lnTo>
                      <a:pt x="68" y="2"/>
                    </a:lnTo>
                    <a:lnTo>
                      <a:pt x="76" y="4"/>
                    </a:lnTo>
                    <a:lnTo>
                      <a:pt x="86" y="4"/>
                    </a:lnTo>
                    <a:lnTo>
                      <a:pt x="99" y="20"/>
                    </a:lnTo>
                    <a:lnTo>
                      <a:pt x="109" y="42"/>
                    </a:lnTo>
                    <a:lnTo>
                      <a:pt x="107" y="50"/>
                    </a:lnTo>
                    <a:lnTo>
                      <a:pt x="93" y="60"/>
                    </a:lnTo>
                    <a:lnTo>
                      <a:pt x="80" y="52"/>
                    </a:lnTo>
                    <a:lnTo>
                      <a:pt x="55" y="58"/>
                    </a:lnTo>
                    <a:lnTo>
                      <a:pt x="41" y="72"/>
                    </a:lnTo>
                    <a:lnTo>
                      <a:pt x="23" y="70"/>
                    </a:lnTo>
                    <a:lnTo>
                      <a:pt x="6" y="5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3" name="Freeform 77"/>
              <p:cNvSpPr>
                <a:spLocks/>
              </p:cNvSpPr>
              <p:nvPr/>
            </p:nvSpPr>
            <p:spPr bwMode="auto">
              <a:xfrm>
                <a:off x="4564" y="1060"/>
                <a:ext cx="64" cy="29"/>
              </a:xfrm>
              <a:custGeom>
                <a:avLst/>
                <a:gdLst>
                  <a:gd name="T0" fmla="*/ 1 w 128"/>
                  <a:gd name="T1" fmla="*/ 1 h 64"/>
                  <a:gd name="T2" fmla="*/ 1 w 128"/>
                  <a:gd name="T3" fmla="*/ 1 h 64"/>
                  <a:gd name="T4" fmla="*/ 1 w 128"/>
                  <a:gd name="T5" fmla="*/ 1 h 64"/>
                  <a:gd name="T6" fmla="*/ 1 w 128"/>
                  <a:gd name="T7" fmla="*/ 1 h 64"/>
                  <a:gd name="T8" fmla="*/ 1 w 128"/>
                  <a:gd name="T9" fmla="*/ 1 h 64"/>
                  <a:gd name="T10" fmla="*/ 1 w 128"/>
                  <a:gd name="T11" fmla="*/ 1 h 64"/>
                  <a:gd name="T12" fmla="*/ 1 w 128"/>
                  <a:gd name="T13" fmla="*/ 1 h 64"/>
                  <a:gd name="T14" fmla="*/ 1 w 128"/>
                  <a:gd name="T15" fmla="*/ 1 h 64"/>
                  <a:gd name="T16" fmla="*/ 1 w 128"/>
                  <a:gd name="T17" fmla="*/ 1 h 64"/>
                  <a:gd name="T18" fmla="*/ 1 w 128"/>
                  <a:gd name="T19" fmla="*/ 0 h 64"/>
                  <a:gd name="T20" fmla="*/ 1 w 128"/>
                  <a:gd name="T21" fmla="*/ 0 h 64"/>
                  <a:gd name="T22" fmla="*/ 1 w 128"/>
                  <a:gd name="T23" fmla="*/ 0 h 64"/>
                  <a:gd name="T24" fmla="*/ 1 w 128"/>
                  <a:gd name="T25" fmla="*/ 1 h 64"/>
                  <a:gd name="T26" fmla="*/ 1 w 128"/>
                  <a:gd name="T27" fmla="*/ 1 h 64"/>
                  <a:gd name="T28" fmla="*/ 1 w 128"/>
                  <a:gd name="T29" fmla="*/ 1 h 64"/>
                  <a:gd name="T30" fmla="*/ 1 w 128"/>
                  <a:gd name="T31" fmla="*/ 1 h 64"/>
                  <a:gd name="T32" fmla="*/ 1 w 128"/>
                  <a:gd name="T33" fmla="*/ 0 h 64"/>
                  <a:gd name="T34" fmla="*/ 1 w 128"/>
                  <a:gd name="T35" fmla="*/ 1 h 64"/>
                  <a:gd name="T36" fmla="*/ 0 w 128"/>
                  <a:gd name="T37" fmla="*/ 1 h 64"/>
                  <a:gd name="T38" fmla="*/ 1 w 128"/>
                  <a:gd name="T39" fmla="*/ 1 h 64"/>
                  <a:gd name="T40" fmla="*/ 1 w 128"/>
                  <a:gd name="T41" fmla="*/ 1 h 64"/>
                  <a:gd name="T42" fmla="*/ 1 w 128"/>
                  <a:gd name="T43" fmla="*/ 1 h 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28"/>
                  <a:gd name="T67" fmla="*/ 0 h 64"/>
                  <a:gd name="T68" fmla="*/ 128 w 128"/>
                  <a:gd name="T69" fmla="*/ 64 h 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28" h="64">
                    <a:moveTo>
                      <a:pt x="19" y="64"/>
                    </a:moveTo>
                    <a:lnTo>
                      <a:pt x="31" y="60"/>
                    </a:lnTo>
                    <a:lnTo>
                      <a:pt x="17" y="36"/>
                    </a:lnTo>
                    <a:lnTo>
                      <a:pt x="29" y="32"/>
                    </a:lnTo>
                    <a:lnTo>
                      <a:pt x="50" y="34"/>
                    </a:lnTo>
                    <a:lnTo>
                      <a:pt x="64" y="30"/>
                    </a:lnTo>
                    <a:lnTo>
                      <a:pt x="76" y="24"/>
                    </a:lnTo>
                    <a:lnTo>
                      <a:pt x="99" y="16"/>
                    </a:lnTo>
                    <a:lnTo>
                      <a:pt x="109" y="6"/>
                    </a:lnTo>
                    <a:lnTo>
                      <a:pt x="128" y="0"/>
                    </a:lnTo>
                    <a:lnTo>
                      <a:pt x="105" y="0"/>
                    </a:lnTo>
                    <a:lnTo>
                      <a:pt x="85" y="0"/>
                    </a:lnTo>
                    <a:lnTo>
                      <a:pt x="76" y="4"/>
                    </a:lnTo>
                    <a:lnTo>
                      <a:pt x="48" y="6"/>
                    </a:lnTo>
                    <a:lnTo>
                      <a:pt x="37" y="20"/>
                    </a:lnTo>
                    <a:lnTo>
                      <a:pt x="27" y="6"/>
                    </a:lnTo>
                    <a:lnTo>
                      <a:pt x="15" y="0"/>
                    </a:lnTo>
                    <a:lnTo>
                      <a:pt x="4" y="6"/>
                    </a:lnTo>
                    <a:lnTo>
                      <a:pt x="0" y="16"/>
                    </a:lnTo>
                    <a:lnTo>
                      <a:pt x="4" y="32"/>
                    </a:lnTo>
                    <a:lnTo>
                      <a:pt x="6" y="44"/>
                    </a:lnTo>
                    <a:lnTo>
                      <a:pt x="19" y="64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4" name="Freeform 78"/>
              <p:cNvSpPr>
                <a:spLocks/>
              </p:cNvSpPr>
              <p:nvPr/>
            </p:nvSpPr>
            <p:spPr bwMode="auto">
              <a:xfrm>
                <a:off x="4531" y="928"/>
                <a:ext cx="184" cy="132"/>
              </a:xfrm>
              <a:custGeom>
                <a:avLst/>
                <a:gdLst>
                  <a:gd name="T0" fmla="*/ 1 w 368"/>
                  <a:gd name="T1" fmla="*/ 1 h 263"/>
                  <a:gd name="T2" fmla="*/ 1 w 368"/>
                  <a:gd name="T3" fmla="*/ 1 h 263"/>
                  <a:gd name="T4" fmla="*/ 1 w 368"/>
                  <a:gd name="T5" fmla="*/ 1 h 263"/>
                  <a:gd name="T6" fmla="*/ 1 w 368"/>
                  <a:gd name="T7" fmla="*/ 1 h 263"/>
                  <a:gd name="T8" fmla="*/ 1 w 368"/>
                  <a:gd name="T9" fmla="*/ 0 h 263"/>
                  <a:gd name="T10" fmla="*/ 1 w 368"/>
                  <a:gd name="T11" fmla="*/ 1 h 263"/>
                  <a:gd name="T12" fmla="*/ 1 w 368"/>
                  <a:gd name="T13" fmla="*/ 1 h 263"/>
                  <a:gd name="T14" fmla="*/ 1 w 368"/>
                  <a:gd name="T15" fmla="*/ 1 h 263"/>
                  <a:gd name="T16" fmla="*/ 1 w 368"/>
                  <a:gd name="T17" fmla="*/ 1 h 263"/>
                  <a:gd name="T18" fmla="*/ 1 w 368"/>
                  <a:gd name="T19" fmla="*/ 1 h 263"/>
                  <a:gd name="T20" fmla="*/ 1 w 368"/>
                  <a:gd name="T21" fmla="*/ 1 h 263"/>
                  <a:gd name="T22" fmla="*/ 1 w 368"/>
                  <a:gd name="T23" fmla="*/ 1 h 263"/>
                  <a:gd name="T24" fmla="*/ 1 w 368"/>
                  <a:gd name="T25" fmla="*/ 1 h 263"/>
                  <a:gd name="T26" fmla="*/ 1 w 368"/>
                  <a:gd name="T27" fmla="*/ 1 h 263"/>
                  <a:gd name="T28" fmla="*/ 1 w 368"/>
                  <a:gd name="T29" fmla="*/ 1 h 263"/>
                  <a:gd name="T30" fmla="*/ 1 w 368"/>
                  <a:gd name="T31" fmla="*/ 1 h 263"/>
                  <a:gd name="T32" fmla="*/ 1 w 368"/>
                  <a:gd name="T33" fmla="*/ 1 h 263"/>
                  <a:gd name="T34" fmla="*/ 1 w 368"/>
                  <a:gd name="T35" fmla="*/ 1 h 263"/>
                  <a:gd name="T36" fmla="*/ 1 w 368"/>
                  <a:gd name="T37" fmla="*/ 1 h 263"/>
                  <a:gd name="T38" fmla="*/ 1 w 368"/>
                  <a:gd name="T39" fmla="*/ 1 h 263"/>
                  <a:gd name="T40" fmla="*/ 1 w 368"/>
                  <a:gd name="T41" fmla="*/ 1 h 263"/>
                  <a:gd name="T42" fmla="*/ 1 w 368"/>
                  <a:gd name="T43" fmla="*/ 1 h 263"/>
                  <a:gd name="T44" fmla="*/ 1 w 368"/>
                  <a:gd name="T45" fmla="*/ 1 h 263"/>
                  <a:gd name="T46" fmla="*/ 1 w 368"/>
                  <a:gd name="T47" fmla="*/ 1 h 263"/>
                  <a:gd name="T48" fmla="*/ 1 w 368"/>
                  <a:gd name="T49" fmla="*/ 1 h 263"/>
                  <a:gd name="T50" fmla="*/ 1 w 368"/>
                  <a:gd name="T51" fmla="*/ 1 h 263"/>
                  <a:gd name="T52" fmla="*/ 1 w 368"/>
                  <a:gd name="T53" fmla="*/ 0 h 263"/>
                  <a:gd name="T54" fmla="*/ 1 w 368"/>
                  <a:gd name="T55" fmla="*/ 1 h 263"/>
                  <a:gd name="T56" fmla="*/ 1 w 368"/>
                  <a:gd name="T57" fmla="*/ 1 h 263"/>
                  <a:gd name="T58" fmla="*/ 1 w 368"/>
                  <a:gd name="T59" fmla="*/ 1 h 263"/>
                  <a:gd name="T60" fmla="*/ 1 w 368"/>
                  <a:gd name="T61" fmla="*/ 1 h 263"/>
                  <a:gd name="T62" fmla="*/ 1 w 368"/>
                  <a:gd name="T63" fmla="*/ 1 h 263"/>
                  <a:gd name="T64" fmla="*/ 1 w 368"/>
                  <a:gd name="T65" fmla="*/ 1 h 263"/>
                  <a:gd name="T66" fmla="*/ 1 w 368"/>
                  <a:gd name="T67" fmla="*/ 1 h 263"/>
                  <a:gd name="T68" fmla="*/ 1 w 368"/>
                  <a:gd name="T69" fmla="*/ 1 h 263"/>
                  <a:gd name="T70" fmla="*/ 1 w 368"/>
                  <a:gd name="T71" fmla="*/ 1 h 263"/>
                  <a:gd name="T72" fmla="*/ 1 w 368"/>
                  <a:gd name="T73" fmla="*/ 1 h 26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68"/>
                  <a:gd name="T112" fmla="*/ 0 h 263"/>
                  <a:gd name="T113" fmla="*/ 368 w 368"/>
                  <a:gd name="T114" fmla="*/ 263 h 26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68" h="263">
                    <a:moveTo>
                      <a:pt x="50" y="162"/>
                    </a:moveTo>
                    <a:lnTo>
                      <a:pt x="50" y="154"/>
                    </a:lnTo>
                    <a:lnTo>
                      <a:pt x="80" y="152"/>
                    </a:lnTo>
                    <a:lnTo>
                      <a:pt x="99" y="142"/>
                    </a:lnTo>
                    <a:lnTo>
                      <a:pt x="107" y="118"/>
                    </a:lnTo>
                    <a:lnTo>
                      <a:pt x="95" y="106"/>
                    </a:lnTo>
                    <a:lnTo>
                      <a:pt x="101" y="90"/>
                    </a:lnTo>
                    <a:lnTo>
                      <a:pt x="101" y="68"/>
                    </a:lnTo>
                    <a:lnTo>
                      <a:pt x="101" y="14"/>
                    </a:lnTo>
                    <a:lnTo>
                      <a:pt x="68" y="0"/>
                    </a:lnTo>
                    <a:lnTo>
                      <a:pt x="62" y="38"/>
                    </a:lnTo>
                    <a:lnTo>
                      <a:pt x="56" y="54"/>
                    </a:lnTo>
                    <a:lnTo>
                      <a:pt x="60" y="82"/>
                    </a:lnTo>
                    <a:lnTo>
                      <a:pt x="54" y="90"/>
                    </a:lnTo>
                    <a:lnTo>
                      <a:pt x="43" y="82"/>
                    </a:lnTo>
                    <a:lnTo>
                      <a:pt x="52" y="78"/>
                    </a:lnTo>
                    <a:lnTo>
                      <a:pt x="48" y="60"/>
                    </a:lnTo>
                    <a:lnTo>
                      <a:pt x="25" y="60"/>
                    </a:lnTo>
                    <a:lnTo>
                      <a:pt x="21" y="48"/>
                    </a:lnTo>
                    <a:lnTo>
                      <a:pt x="9" y="26"/>
                    </a:lnTo>
                    <a:lnTo>
                      <a:pt x="0" y="26"/>
                    </a:lnTo>
                    <a:lnTo>
                      <a:pt x="2" y="74"/>
                    </a:lnTo>
                    <a:lnTo>
                      <a:pt x="4" y="98"/>
                    </a:lnTo>
                    <a:lnTo>
                      <a:pt x="21" y="134"/>
                    </a:lnTo>
                    <a:lnTo>
                      <a:pt x="29" y="148"/>
                    </a:lnTo>
                    <a:lnTo>
                      <a:pt x="33" y="188"/>
                    </a:lnTo>
                    <a:lnTo>
                      <a:pt x="43" y="219"/>
                    </a:lnTo>
                    <a:lnTo>
                      <a:pt x="62" y="257"/>
                    </a:lnTo>
                    <a:lnTo>
                      <a:pt x="70" y="263"/>
                    </a:lnTo>
                    <a:lnTo>
                      <a:pt x="89" y="255"/>
                    </a:lnTo>
                    <a:lnTo>
                      <a:pt x="113" y="249"/>
                    </a:lnTo>
                    <a:lnTo>
                      <a:pt x="144" y="255"/>
                    </a:lnTo>
                    <a:lnTo>
                      <a:pt x="169" y="257"/>
                    </a:lnTo>
                    <a:lnTo>
                      <a:pt x="185" y="257"/>
                    </a:lnTo>
                    <a:lnTo>
                      <a:pt x="202" y="239"/>
                    </a:lnTo>
                    <a:lnTo>
                      <a:pt x="191" y="216"/>
                    </a:lnTo>
                    <a:lnTo>
                      <a:pt x="218" y="208"/>
                    </a:lnTo>
                    <a:lnTo>
                      <a:pt x="229" y="194"/>
                    </a:lnTo>
                    <a:lnTo>
                      <a:pt x="212" y="178"/>
                    </a:lnTo>
                    <a:lnTo>
                      <a:pt x="191" y="174"/>
                    </a:lnTo>
                    <a:lnTo>
                      <a:pt x="224" y="166"/>
                    </a:lnTo>
                    <a:lnTo>
                      <a:pt x="241" y="182"/>
                    </a:lnTo>
                    <a:lnTo>
                      <a:pt x="265" y="182"/>
                    </a:lnTo>
                    <a:lnTo>
                      <a:pt x="228" y="156"/>
                    </a:lnTo>
                    <a:lnTo>
                      <a:pt x="251" y="140"/>
                    </a:lnTo>
                    <a:lnTo>
                      <a:pt x="251" y="130"/>
                    </a:lnTo>
                    <a:lnTo>
                      <a:pt x="226" y="118"/>
                    </a:lnTo>
                    <a:lnTo>
                      <a:pt x="220" y="112"/>
                    </a:lnTo>
                    <a:lnTo>
                      <a:pt x="226" y="106"/>
                    </a:lnTo>
                    <a:lnTo>
                      <a:pt x="259" y="102"/>
                    </a:lnTo>
                    <a:lnTo>
                      <a:pt x="337" y="78"/>
                    </a:lnTo>
                    <a:lnTo>
                      <a:pt x="368" y="6"/>
                    </a:lnTo>
                    <a:lnTo>
                      <a:pt x="333" y="2"/>
                    </a:lnTo>
                    <a:lnTo>
                      <a:pt x="282" y="0"/>
                    </a:lnTo>
                    <a:lnTo>
                      <a:pt x="257" y="32"/>
                    </a:lnTo>
                    <a:lnTo>
                      <a:pt x="220" y="62"/>
                    </a:lnTo>
                    <a:lnTo>
                      <a:pt x="194" y="72"/>
                    </a:lnTo>
                    <a:lnTo>
                      <a:pt x="183" y="66"/>
                    </a:lnTo>
                    <a:lnTo>
                      <a:pt x="165" y="48"/>
                    </a:lnTo>
                    <a:lnTo>
                      <a:pt x="165" y="32"/>
                    </a:lnTo>
                    <a:lnTo>
                      <a:pt x="154" y="6"/>
                    </a:lnTo>
                    <a:lnTo>
                      <a:pt x="130" y="30"/>
                    </a:lnTo>
                    <a:lnTo>
                      <a:pt x="134" y="40"/>
                    </a:lnTo>
                    <a:lnTo>
                      <a:pt x="124" y="60"/>
                    </a:lnTo>
                    <a:lnTo>
                      <a:pt x="128" y="72"/>
                    </a:lnTo>
                    <a:lnTo>
                      <a:pt x="136" y="90"/>
                    </a:lnTo>
                    <a:lnTo>
                      <a:pt x="159" y="108"/>
                    </a:lnTo>
                    <a:lnTo>
                      <a:pt x="167" y="122"/>
                    </a:lnTo>
                    <a:lnTo>
                      <a:pt x="177" y="150"/>
                    </a:lnTo>
                    <a:lnTo>
                      <a:pt x="173" y="164"/>
                    </a:lnTo>
                    <a:lnTo>
                      <a:pt x="140" y="174"/>
                    </a:lnTo>
                    <a:lnTo>
                      <a:pt x="105" y="180"/>
                    </a:lnTo>
                    <a:lnTo>
                      <a:pt x="70" y="174"/>
                    </a:lnTo>
                    <a:lnTo>
                      <a:pt x="50" y="162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5" name="Freeform 79"/>
              <p:cNvSpPr>
                <a:spLocks/>
              </p:cNvSpPr>
              <p:nvPr/>
            </p:nvSpPr>
            <p:spPr bwMode="auto">
              <a:xfrm>
                <a:off x="4615" y="935"/>
                <a:ext cx="48" cy="31"/>
              </a:xfrm>
              <a:custGeom>
                <a:avLst/>
                <a:gdLst>
                  <a:gd name="T0" fmla="*/ 0 w 103"/>
                  <a:gd name="T1" fmla="*/ 1 h 62"/>
                  <a:gd name="T2" fmla="*/ 0 w 103"/>
                  <a:gd name="T3" fmla="*/ 1 h 62"/>
                  <a:gd name="T4" fmla="*/ 0 w 103"/>
                  <a:gd name="T5" fmla="*/ 1 h 62"/>
                  <a:gd name="T6" fmla="*/ 0 w 103"/>
                  <a:gd name="T7" fmla="*/ 1 h 62"/>
                  <a:gd name="T8" fmla="*/ 0 w 103"/>
                  <a:gd name="T9" fmla="*/ 1 h 62"/>
                  <a:gd name="T10" fmla="*/ 0 w 103"/>
                  <a:gd name="T11" fmla="*/ 1 h 62"/>
                  <a:gd name="T12" fmla="*/ 0 w 103"/>
                  <a:gd name="T13" fmla="*/ 1 h 62"/>
                  <a:gd name="T14" fmla="*/ 0 w 103"/>
                  <a:gd name="T15" fmla="*/ 0 h 62"/>
                  <a:gd name="T16" fmla="*/ 0 w 103"/>
                  <a:gd name="T17" fmla="*/ 1 h 62"/>
                  <a:gd name="T18" fmla="*/ 0 w 103"/>
                  <a:gd name="T19" fmla="*/ 1 h 62"/>
                  <a:gd name="T20" fmla="*/ 0 w 103"/>
                  <a:gd name="T21" fmla="*/ 1 h 62"/>
                  <a:gd name="T22" fmla="*/ 0 w 103"/>
                  <a:gd name="T23" fmla="*/ 1 h 62"/>
                  <a:gd name="T24" fmla="*/ 0 w 103"/>
                  <a:gd name="T25" fmla="*/ 1 h 62"/>
                  <a:gd name="T26" fmla="*/ 0 w 103"/>
                  <a:gd name="T27" fmla="*/ 1 h 62"/>
                  <a:gd name="T28" fmla="*/ 0 w 103"/>
                  <a:gd name="T29" fmla="*/ 1 h 62"/>
                  <a:gd name="T30" fmla="*/ 0 w 103"/>
                  <a:gd name="T31" fmla="*/ 1 h 6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"/>
                  <a:gd name="T49" fmla="*/ 0 h 62"/>
                  <a:gd name="T50" fmla="*/ 103 w 103"/>
                  <a:gd name="T51" fmla="*/ 62 h 6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" h="62">
                    <a:moveTo>
                      <a:pt x="0" y="34"/>
                    </a:moveTo>
                    <a:lnTo>
                      <a:pt x="6" y="42"/>
                    </a:lnTo>
                    <a:lnTo>
                      <a:pt x="18" y="50"/>
                    </a:lnTo>
                    <a:lnTo>
                      <a:pt x="29" y="52"/>
                    </a:lnTo>
                    <a:lnTo>
                      <a:pt x="45" y="48"/>
                    </a:lnTo>
                    <a:lnTo>
                      <a:pt x="62" y="34"/>
                    </a:lnTo>
                    <a:lnTo>
                      <a:pt x="80" y="18"/>
                    </a:lnTo>
                    <a:lnTo>
                      <a:pt x="94" y="0"/>
                    </a:lnTo>
                    <a:lnTo>
                      <a:pt x="103" y="10"/>
                    </a:lnTo>
                    <a:lnTo>
                      <a:pt x="80" y="28"/>
                    </a:lnTo>
                    <a:lnTo>
                      <a:pt x="64" y="48"/>
                    </a:lnTo>
                    <a:lnTo>
                      <a:pt x="53" y="60"/>
                    </a:lnTo>
                    <a:lnTo>
                      <a:pt x="39" y="62"/>
                    </a:lnTo>
                    <a:lnTo>
                      <a:pt x="27" y="62"/>
                    </a:lnTo>
                    <a:lnTo>
                      <a:pt x="6" y="5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6" name="Freeform 80"/>
              <p:cNvSpPr>
                <a:spLocks/>
              </p:cNvSpPr>
              <p:nvPr/>
            </p:nvSpPr>
            <p:spPr bwMode="auto">
              <a:xfrm>
                <a:off x="4514" y="782"/>
                <a:ext cx="100" cy="139"/>
              </a:xfrm>
              <a:custGeom>
                <a:avLst/>
                <a:gdLst>
                  <a:gd name="T0" fmla="*/ 1 w 198"/>
                  <a:gd name="T1" fmla="*/ 1 h 277"/>
                  <a:gd name="T2" fmla="*/ 1 w 198"/>
                  <a:gd name="T3" fmla="*/ 1 h 277"/>
                  <a:gd name="T4" fmla="*/ 1 w 198"/>
                  <a:gd name="T5" fmla="*/ 1 h 277"/>
                  <a:gd name="T6" fmla="*/ 1 w 198"/>
                  <a:gd name="T7" fmla="*/ 1 h 277"/>
                  <a:gd name="T8" fmla="*/ 1 w 198"/>
                  <a:gd name="T9" fmla="*/ 1 h 277"/>
                  <a:gd name="T10" fmla="*/ 1 w 198"/>
                  <a:gd name="T11" fmla="*/ 1 h 277"/>
                  <a:gd name="T12" fmla="*/ 1 w 198"/>
                  <a:gd name="T13" fmla="*/ 1 h 277"/>
                  <a:gd name="T14" fmla="*/ 1 w 198"/>
                  <a:gd name="T15" fmla="*/ 1 h 277"/>
                  <a:gd name="T16" fmla="*/ 1 w 198"/>
                  <a:gd name="T17" fmla="*/ 1 h 277"/>
                  <a:gd name="T18" fmla="*/ 1 w 198"/>
                  <a:gd name="T19" fmla="*/ 1 h 277"/>
                  <a:gd name="T20" fmla="*/ 1 w 198"/>
                  <a:gd name="T21" fmla="*/ 1 h 277"/>
                  <a:gd name="T22" fmla="*/ 1 w 198"/>
                  <a:gd name="T23" fmla="*/ 1 h 277"/>
                  <a:gd name="T24" fmla="*/ 1 w 198"/>
                  <a:gd name="T25" fmla="*/ 1 h 277"/>
                  <a:gd name="T26" fmla="*/ 1 w 198"/>
                  <a:gd name="T27" fmla="*/ 1 h 277"/>
                  <a:gd name="T28" fmla="*/ 1 w 198"/>
                  <a:gd name="T29" fmla="*/ 1 h 277"/>
                  <a:gd name="T30" fmla="*/ 1 w 198"/>
                  <a:gd name="T31" fmla="*/ 1 h 277"/>
                  <a:gd name="T32" fmla="*/ 1 w 198"/>
                  <a:gd name="T33" fmla="*/ 1 h 277"/>
                  <a:gd name="T34" fmla="*/ 1 w 198"/>
                  <a:gd name="T35" fmla="*/ 1 h 277"/>
                  <a:gd name="T36" fmla="*/ 1 w 198"/>
                  <a:gd name="T37" fmla="*/ 1 h 277"/>
                  <a:gd name="T38" fmla="*/ 1 w 198"/>
                  <a:gd name="T39" fmla="*/ 1 h 277"/>
                  <a:gd name="T40" fmla="*/ 1 w 198"/>
                  <a:gd name="T41" fmla="*/ 1 h 277"/>
                  <a:gd name="T42" fmla="*/ 1 w 198"/>
                  <a:gd name="T43" fmla="*/ 1 h 277"/>
                  <a:gd name="T44" fmla="*/ 1 w 198"/>
                  <a:gd name="T45" fmla="*/ 1 h 277"/>
                  <a:gd name="T46" fmla="*/ 1 w 198"/>
                  <a:gd name="T47" fmla="*/ 1 h 277"/>
                  <a:gd name="T48" fmla="*/ 1 w 198"/>
                  <a:gd name="T49" fmla="*/ 1 h 277"/>
                  <a:gd name="T50" fmla="*/ 1 w 198"/>
                  <a:gd name="T51" fmla="*/ 0 h 277"/>
                  <a:gd name="T52" fmla="*/ 1 w 198"/>
                  <a:gd name="T53" fmla="*/ 1 h 277"/>
                  <a:gd name="T54" fmla="*/ 1 w 198"/>
                  <a:gd name="T55" fmla="*/ 1 h 277"/>
                  <a:gd name="T56" fmla="*/ 1 w 198"/>
                  <a:gd name="T57" fmla="*/ 1 h 277"/>
                  <a:gd name="T58" fmla="*/ 0 w 198"/>
                  <a:gd name="T59" fmla="*/ 1 h 277"/>
                  <a:gd name="T60" fmla="*/ 1 w 198"/>
                  <a:gd name="T61" fmla="*/ 1 h 277"/>
                  <a:gd name="T62" fmla="*/ 1 w 198"/>
                  <a:gd name="T63" fmla="*/ 1 h 277"/>
                  <a:gd name="T64" fmla="*/ 1 w 198"/>
                  <a:gd name="T65" fmla="*/ 1 h 277"/>
                  <a:gd name="T66" fmla="*/ 1 w 198"/>
                  <a:gd name="T67" fmla="*/ 1 h 277"/>
                  <a:gd name="T68" fmla="*/ 1 w 198"/>
                  <a:gd name="T69" fmla="*/ 1 h 277"/>
                  <a:gd name="T70" fmla="*/ 1 w 198"/>
                  <a:gd name="T71" fmla="*/ 1 h 277"/>
                  <a:gd name="T72" fmla="*/ 1 w 198"/>
                  <a:gd name="T73" fmla="*/ 1 h 27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98"/>
                  <a:gd name="T112" fmla="*/ 0 h 277"/>
                  <a:gd name="T113" fmla="*/ 198 w 198"/>
                  <a:gd name="T114" fmla="*/ 277 h 27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98" h="277">
                    <a:moveTo>
                      <a:pt x="7" y="277"/>
                    </a:moveTo>
                    <a:lnTo>
                      <a:pt x="29" y="271"/>
                    </a:lnTo>
                    <a:lnTo>
                      <a:pt x="46" y="271"/>
                    </a:lnTo>
                    <a:lnTo>
                      <a:pt x="70" y="267"/>
                    </a:lnTo>
                    <a:lnTo>
                      <a:pt x="81" y="249"/>
                    </a:lnTo>
                    <a:lnTo>
                      <a:pt x="95" y="257"/>
                    </a:lnTo>
                    <a:lnTo>
                      <a:pt x="107" y="227"/>
                    </a:lnTo>
                    <a:lnTo>
                      <a:pt x="109" y="215"/>
                    </a:lnTo>
                    <a:lnTo>
                      <a:pt x="126" y="217"/>
                    </a:lnTo>
                    <a:lnTo>
                      <a:pt x="128" y="239"/>
                    </a:lnTo>
                    <a:lnTo>
                      <a:pt x="150" y="239"/>
                    </a:lnTo>
                    <a:lnTo>
                      <a:pt x="152" y="251"/>
                    </a:lnTo>
                    <a:lnTo>
                      <a:pt x="177" y="247"/>
                    </a:lnTo>
                    <a:lnTo>
                      <a:pt x="181" y="235"/>
                    </a:lnTo>
                    <a:lnTo>
                      <a:pt x="198" y="247"/>
                    </a:lnTo>
                    <a:lnTo>
                      <a:pt x="192" y="221"/>
                    </a:lnTo>
                    <a:lnTo>
                      <a:pt x="183" y="201"/>
                    </a:lnTo>
                    <a:lnTo>
                      <a:pt x="183" y="175"/>
                    </a:lnTo>
                    <a:lnTo>
                      <a:pt x="190" y="141"/>
                    </a:lnTo>
                    <a:lnTo>
                      <a:pt x="196" y="121"/>
                    </a:lnTo>
                    <a:lnTo>
                      <a:pt x="196" y="85"/>
                    </a:lnTo>
                    <a:lnTo>
                      <a:pt x="187" y="61"/>
                    </a:lnTo>
                    <a:lnTo>
                      <a:pt x="163" y="55"/>
                    </a:lnTo>
                    <a:lnTo>
                      <a:pt x="136" y="38"/>
                    </a:lnTo>
                    <a:lnTo>
                      <a:pt x="126" y="28"/>
                    </a:lnTo>
                    <a:lnTo>
                      <a:pt x="130" y="0"/>
                    </a:lnTo>
                    <a:lnTo>
                      <a:pt x="91" y="14"/>
                    </a:lnTo>
                    <a:lnTo>
                      <a:pt x="39" y="43"/>
                    </a:lnTo>
                    <a:lnTo>
                      <a:pt x="13" y="65"/>
                    </a:lnTo>
                    <a:lnTo>
                      <a:pt x="0" y="69"/>
                    </a:lnTo>
                    <a:lnTo>
                      <a:pt x="6" y="101"/>
                    </a:lnTo>
                    <a:lnTo>
                      <a:pt x="6" y="131"/>
                    </a:lnTo>
                    <a:lnTo>
                      <a:pt x="7" y="161"/>
                    </a:lnTo>
                    <a:lnTo>
                      <a:pt x="7" y="187"/>
                    </a:lnTo>
                    <a:lnTo>
                      <a:pt x="6" y="215"/>
                    </a:lnTo>
                    <a:lnTo>
                      <a:pt x="6" y="247"/>
                    </a:lnTo>
                    <a:lnTo>
                      <a:pt x="7" y="277"/>
                    </a:lnTo>
                    <a:close/>
                  </a:path>
                </a:pathLst>
              </a:cu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7" name="Freeform 81"/>
              <p:cNvSpPr>
                <a:spLocks/>
              </p:cNvSpPr>
              <p:nvPr/>
            </p:nvSpPr>
            <p:spPr bwMode="auto">
              <a:xfrm>
                <a:off x="4576" y="914"/>
                <a:ext cx="102" cy="29"/>
              </a:xfrm>
              <a:custGeom>
                <a:avLst/>
                <a:gdLst>
                  <a:gd name="T0" fmla="*/ 0 w 201"/>
                  <a:gd name="T1" fmla="*/ 0 h 60"/>
                  <a:gd name="T2" fmla="*/ 0 w 201"/>
                  <a:gd name="T3" fmla="*/ 0 h 60"/>
                  <a:gd name="T4" fmla="*/ 0 w 201"/>
                  <a:gd name="T5" fmla="*/ 0 h 60"/>
                  <a:gd name="T6" fmla="*/ 0 w 201"/>
                  <a:gd name="T7" fmla="*/ 0 h 60"/>
                  <a:gd name="T8" fmla="*/ 0 w 201"/>
                  <a:gd name="T9" fmla="*/ 0 h 60"/>
                  <a:gd name="T10" fmla="*/ 0 w 201"/>
                  <a:gd name="T11" fmla="*/ 0 h 60"/>
                  <a:gd name="T12" fmla="*/ 0 w 201"/>
                  <a:gd name="T13" fmla="*/ 0 h 60"/>
                  <a:gd name="T14" fmla="*/ 0 w 201"/>
                  <a:gd name="T15" fmla="*/ 0 h 60"/>
                  <a:gd name="T16" fmla="*/ 0 w 201"/>
                  <a:gd name="T17" fmla="*/ 0 h 60"/>
                  <a:gd name="T18" fmla="*/ 0 w 201"/>
                  <a:gd name="T19" fmla="*/ 0 h 60"/>
                  <a:gd name="T20" fmla="*/ 0 w 201"/>
                  <a:gd name="T21" fmla="*/ 0 h 60"/>
                  <a:gd name="T22" fmla="*/ 0 w 201"/>
                  <a:gd name="T23" fmla="*/ 0 h 60"/>
                  <a:gd name="T24" fmla="*/ 0 w 201"/>
                  <a:gd name="T25" fmla="*/ 0 h 60"/>
                  <a:gd name="T26" fmla="*/ 0 w 201"/>
                  <a:gd name="T27" fmla="*/ 0 h 60"/>
                  <a:gd name="T28" fmla="*/ 0 w 201"/>
                  <a:gd name="T29" fmla="*/ 0 h 60"/>
                  <a:gd name="T30" fmla="*/ 0 w 201"/>
                  <a:gd name="T31" fmla="*/ 0 h 60"/>
                  <a:gd name="T32" fmla="*/ 0 w 201"/>
                  <a:gd name="T33" fmla="*/ 0 h 60"/>
                  <a:gd name="T34" fmla="*/ 0 w 201"/>
                  <a:gd name="T35" fmla="*/ 0 h 60"/>
                  <a:gd name="T36" fmla="*/ 0 w 201"/>
                  <a:gd name="T37" fmla="*/ 0 h 60"/>
                  <a:gd name="T38" fmla="*/ 0 w 201"/>
                  <a:gd name="T39" fmla="*/ 0 h 60"/>
                  <a:gd name="T40" fmla="*/ 0 w 201"/>
                  <a:gd name="T41" fmla="*/ 0 h 60"/>
                  <a:gd name="T42" fmla="*/ 0 w 201"/>
                  <a:gd name="T43" fmla="*/ 0 h 60"/>
                  <a:gd name="T44" fmla="*/ 0 w 201"/>
                  <a:gd name="T45" fmla="*/ 0 h 60"/>
                  <a:gd name="T46" fmla="*/ 0 w 201"/>
                  <a:gd name="T47" fmla="*/ 0 h 60"/>
                  <a:gd name="T48" fmla="*/ 0 w 201"/>
                  <a:gd name="T49" fmla="*/ 0 h 60"/>
                  <a:gd name="T50" fmla="*/ 0 w 201"/>
                  <a:gd name="T51" fmla="*/ 0 h 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01"/>
                  <a:gd name="T79" fmla="*/ 0 h 60"/>
                  <a:gd name="T80" fmla="*/ 201 w 201"/>
                  <a:gd name="T81" fmla="*/ 60 h 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01" h="60">
                    <a:moveTo>
                      <a:pt x="98" y="30"/>
                    </a:moveTo>
                    <a:lnTo>
                      <a:pt x="105" y="58"/>
                    </a:lnTo>
                    <a:lnTo>
                      <a:pt x="86" y="54"/>
                    </a:lnTo>
                    <a:lnTo>
                      <a:pt x="72" y="36"/>
                    </a:lnTo>
                    <a:lnTo>
                      <a:pt x="57" y="46"/>
                    </a:lnTo>
                    <a:lnTo>
                      <a:pt x="45" y="46"/>
                    </a:lnTo>
                    <a:lnTo>
                      <a:pt x="47" y="60"/>
                    </a:lnTo>
                    <a:lnTo>
                      <a:pt x="25" y="54"/>
                    </a:lnTo>
                    <a:lnTo>
                      <a:pt x="18" y="42"/>
                    </a:lnTo>
                    <a:lnTo>
                      <a:pt x="0" y="40"/>
                    </a:lnTo>
                    <a:lnTo>
                      <a:pt x="12" y="24"/>
                    </a:lnTo>
                    <a:lnTo>
                      <a:pt x="8" y="18"/>
                    </a:lnTo>
                    <a:lnTo>
                      <a:pt x="57" y="18"/>
                    </a:lnTo>
                    <a:lnTo>
                      <a:pt x="72" y="2"/>
                    </a:lnTo>
                    <a:lnTo>
                      <a:pt x="92" y="0"/>
                    </a:lnTo>
                    <a:lnTo>
                      <a:pt x="138" y="0"/>
                    </a:lnTo>
                    <a:lnTo>
                      <a:pt x="168" y="12"/>
                    </a:lnTo>
                    <a:lnTo>
                      <a:pt x="183" y="24"/>
                    </a:lnTo>
                    <a:lnTo>
                      <a:pt x="201" y="26"/>
                    </a:lnTo>
                    <a:lnTo>
                      <a:pt x="173" y="34"/>
                    </a:lnTo>
                    <a:lnTo>
                      <a:pt x="144" y="30"/>
                    </a:lnTo>
                    <a:lnTo>
                      <a:pt x="168" y="24"/>
                    </a:lnTo>
                    <a:lnTo>
                      <a:pt x="156" y="14"/>
                    </a:lnTo>
                    <a:lnTo>
                      <a:pt x="131" y="6"/>
                    </a:lnTo>
                    <a:lnTo>
                      <a:pt x="72" y="14"/>
                    </a:lnTo>
                    <a:lnTo>
                      <a:pt x="98" y="30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8" name="Freeform 82"/>
              <p:cNvSpPr>
                <a:spLocks/>
              </p:cNvSpPr>
              <p:nvPr/>
            </p:nvSpPr>
            <p:spPr bwMode="auto">
              <a:xfrm>
                <a:off x="4524" y="921"/>
                <a:ext cx="38" cy="24"/>
              </a:xfrm>
              <a:custGeom>
                <a:avLst/>
                <a:gdLst>
                  <a:gd name="T0" fmla="*/ 1 w 76"/>
                  <a:gd name="T1" fmla="*/ 1 h 46"/>
                  <a:gd name="T2" fmla="*/ 1 w 76"/>
                  <a:gd name="T3" fmla="*/ 1 h 46"/>
                  <a:gd name="T4" fmla="*/ 1 w 76"/>
                  <a:gd name="T5" fmla="*/ 1 h 46"/>
                  <a:gd name="T6" fmla="*/ 1 w 76"/>
                  <a:gd name="T7" fmla="*/ 1 h 46"/>
                  <a:gd name="T8" fmla="*/ 1 w 76"/>
                  <a:gd name="T9" fmla="*/ 1 h 46"/>
                  <a:gd name="T10" fmla="*/ 1 w 76"/>
                  <a:gd name="T11" fmla="*/ 1 h 46"/>
                  <a:gd name="T12" fmla="*/ 1 w 76"/>
                  <a:gd name="T13" fmla="*/ 1 h 46"/>
                  <a:gd name="T14" fmla="*/ 1 w 76"/>
                  <a:gd name="T15" fmla="*/ 1 h 46"/>
                  <a:gd name="T16" fmla="*/ 1 w 76"/>
                  <a:gd name="T17" fmla="*/ 1 h 46"/>
                  <a:gd name="T18" fmla="*/ 1 w 76"/>
                  <a:gd name="T19" fmla="*/ 0 h 46"/>
                  <a:gd name="T20" fmla="*/ 0 w 76"/>
                  <a:gd name="T21" fmla="*/ 0 h 46"/>
                  <a:gd name="T22" fmla="*/ 1 w 76"/>
                  <a:gd name="T23" fmla="*/ 1 h 46"/>
                  <a:gd name="T24" fmla="*/ 1 w 76"/>
                  <a:gd name="T25" fmla="*/ 1 h 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6"/>
                  <a:gd name="T40" fmla="*/ 0 h 46"/>
                  <a:gd name="T41" fmla="*/ 76 w 76"/>
                  <a:gd name="T42" fmla="*/ 46 h 4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6" h="46">
                    <a:moveTo>
                      <a:pt x="6" y="28"/>
                    </a:moveTo>
                    <a:lnTo>
                      <a:pt x="17" y="46"/>
                    </a:lnTo>
                    <a:lnTo>
                      <a:pt x="33" y="46"/>
                    </a:lnTo>
                    <a:lnTo>
                      <a:pt x="43" y="36"/>
                    </a:lnTo>
                    <a:lnTo>
                      <a:pt x="56" y="34"/>
                    </a:lnTo>
                    <a:lnTo>
                      <a:pt x="66" y="46"/>
                    </a:lnTo>
                    <a:lnTo>
                      <a:pt x="76" y="46"/>
                    </a:lnTo>
                    <a:lnTo>
                      <a:pt x="76" y="28"/>
                    </a:lnTo>
                    <a:lnTo>
                      <a:pt x="70" y="8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33" y="16"/>
                    </a:lnTo>
                    <a:lnTo>
                      <a:pt x="6" y="28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29" name="Freeform 83"/>
              <p:cNvSpPr>
                <a:spLocks/>
              </p:cNvSpPr>
              <p:nvPr/>
            </p:nvSpPr>
            <p:spPr bwMode="auto">
              <a:xfrm>
                <a:off x="4555" y="985"/>
                <a:ext cx="71" cy="39"/>
              </a:xfrm>
              <a:custGeom>
                <a:avLst/>
                <a:gdLst>
                  <a:gd name="T0" fmla="*/ 0 w 144"/>
                  <a:gd name="T1" fmla="*/ 1 h 82"/>
                  <a:gd name="T2" fmla="*/ 1 w 144"/>
                  <a:gd name="T3" fmla="*/ 1 h 82"/>
                  <a:gd name="T4" fmla="*/ 1 w 144"/>
                  <a:gd name="T5" fmla="*/ 1 h 82"/>
                  <a:gd name="T6" fmla="*/ 1 w 144"/>
                  <a:gd name="T7" fmla="*/ 1 h 82"/>
                  <a:gd name="T8" fmla="*/ 1 w 144"/>
                  <a:gd name="T9" fmla="*/ 1 h 82"/>
                  <a:gd name="T10" fmla="*/ 1 w 144"/>
                  <a:gd name="T11" fmla="*/ 1 h 82"/>
                  <a:gd name="T12" fmla="*/ 1 w 144"/>
                  <a:gd name="T13" fmla="*/ 1 h 82"/>
                  <a:gd name="T14" fmla="*/ 1 w 144"/>
                  <a:gd name="T15" fmla="*/ 1 h 82"/>
                  <a:gd name="T16" fmla="*/ 1 w 144"/>
                  <a:gd name="T17" fmla="*/ 1 h 82"/>
                  <a:gd name="T18" fmla="*/ 1 w 144"/>
                  <a:gd name="T19" fmla="*/ 1 h 82"/>
                  <a:gd name="T20" fmla="*/ 1 w 144"/>
                  <a:gd name="T21" fmla="*/ 1 h 82"/>
                  <a:gd name="T22" fmla="*/ 1 w 144"/>
                  <a:gd name="T23" fmla="*/ 0 h 82"/>
                  <a:gd name="T24" fmla="*/ 1 w 144"/>
                  <a:gd name="T25" fmla="*/ 1 h 82"/>
                  <a:gd name="T26" fmla="*/ 1 w 144"/>
                  <a:gd name="T27" fmla="*/ 1 h 82"/>
                  <a:gd name="T28" fmla="*/ 1 w 144"/>
                  <a:gd name="T29" fmla="*/ 1 h 82"/>
                  <a:gd name="T30" fmla="*/ 1 w 144"/>
                  <a:gd name="T31" fmla="*/ 1 h 82"/>
                  <a:gd name="T32" fmla="*/ 1 w 144"/>
                  <a:gd name="T33" fmla="*/ 1 h 82"/>
                  <a:gd name="T34" fmla="*/ 1 w 144"/>
                  <a:gd name="T35" fmla="*/ 1 h 82"/>
                  <a:gd name="T36" fmla="*/ 1 w 144"/>
                  <a:gd name="T37" fmla="*/ 1 h 82"/>
                  <a:gd name="T38" fmla="*/ 1 w 144"/>
                  <a:gd name="T39" fmla="*/ 1 h 82"/>
                  <a:gd name="T40" fmla="*/ 1 w 144"/>
                  <a:gd name="T41" fmla="*/ 1 h 82"/>
                  <a:gd name="T42" fmla="*/ 1 w 144"/>
                  <a:gd name="T43" fmla="*/ 1 h 82"/>
                  <a:gd name="T44" fmla="*/ 1 w 144"/>
                  <a:gd name="T45" fmla="*/ 1 h 82"/>
                  <a:gd name="T46" fmla="*/ 0 w 144"/>
                  <a:gd name="T47" fmla="*/ 1 h 8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4"/>
                  <a:gd name="T73" fmla="*/ 0 h 82"/>
                  <a:gd name="T74" fmla="*/ 144 w 144"/>
                  <a:gd name="T75" fmla="*/ 82 h 8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4" h="82">
                    <a:moveTo>
                      <a:pt x="0" y="50"/>
                    </a:moveTo>
                    <a:lnTo>
                      <a:pt x="16" y="58"/>
                    </a:lnTo>
                    <a:lnTo>
                      <a:pt x="49" y="56"/>
                    </a:lnTo>
                    <a:lnTo>
                      <a:pt x="57" y="46"/>
                    </a:lnTo>
                    <a:lnTo>
                      <a:pt x="78" y="42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113" y="48"/>
                    </a:lnTo>
                    <a:lnTo>
                      <a:pt x="121" y="40"/>
                    </a:lnTo>
                    <a:lnTo>
                      <a:pt x="119" y="22"/>
                    </a:lnTo>
                    <a:lnTo>
                      <a:pt x="113" y="4"/>
                    </a:lnTo>
                    <a:lnTo>
                      <a:pt x="111" y="0"/>
                    </a:lnTo>
                    <a:lnTo>
                      <a:pt x="125" y="12"/>
                    </a:lnTo>
                    <a:lnTo>
                      <a:pt x="129" y="22"/>
                    </a:lnTo>
                    <a:lnTo>
                      <a:pt x="131" y="36"/>
                    </a:lnTo>
                    <a:lnTo>
                      <a:pt x="144" y="50"/>
                    </a:lnTo>
                    <a:lnTo>
                      <a:pt x="131" y="50"/>
                    </a:lnTo>
                    <a:lnTo>
                      <a:pt x="107" y="60"/>
                    </a:lnTo>
                    <a:lnTo>
                      <a:pt x="86" y="76"/>
                    </a:lnTo>
                    <a:lnTo>
                      <a:pt x="61" y="78"/>
                    </a:lnTo>
                    <a:lnTo>
                      <a:pt x="53" y="82"/>
                    </a:lnTo>
                    <a:lnTo>
                      <a:pt x="39" y="70"/>
                    </a:lnTo>
                    <a:lnTo>
                      <a:pt x="24" y="68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0" name="Freeform 84"/>
              <p:cNvSpPr>
                <a:spLocks/>
              </p:cNvSpPr>
              <p:nvPr/>
            </p:nvSpPr>
            <p:spPr bwMode="auto">
              <a:xfrm>
                <a:off x="4560" y="1050"/>
                <a:ext cx="76" cy="20"/>
              </a:xfrm>
              <a:custGeom>
                <a:avLst/>
                <a:gdLst>
                  <a:gd name="T0" fmla="*/ 0 w 146"/>
                  <a:gd name="T1" fmla="*/ 1 h 40"/>
                  <a:gd name="T2" fmla="*/ 1 w 146"/>
                  <a:gd name="T3" fmla="*/ 1 h 40"/>
                  <a:gd name="T4" fmla="*/ 1 w 146"/>
                  <a:gd name="T5" fmla="*/ 1 h 40"/>
                  <a:gd name="T6" fmla="*/ 1 w 146"/>
                  <a:gd name="T7" fmla="*/ 1 h 40"/>
                  <a:gd name="T8" fmla="*/ 1 w 146"/>
                  <a:gd name="T9" fmla="*/ 0 h 40"/>
                  <a:gd name="T10" fmla="*/ 1 w 146"/>
                  <a:gd name="T11" fmla="*/ 1 h 40"/>
                  <a:gd name="T12" fmla="*/ 1 w 146"/>
                  <a:gd name="T13" fmla="*/ 1 h 40"/>
                  <a:gd name="T14" fmla="*/ 1 w 146"/>
                  <a:gd name="T15" fmla="*/ 1 h 40"/>
                  <a:gd name="T16" fmla="*/ 1 w 146"/>
                  <a:gd name="T17" fmla="*/ 1 h 40"/>
                  <a:gd name="T18" fmla="*/ 1 w 146"/>
                  <a:gd name="T19" fmla="*/ 1 h 40"/>
                  <a:gd name="T20" fmla="*/ 1 w 146"/>
                  <a:gd name="T21" fmla="*/ 1 h 40"/>
                  <a:gd name="T22" fmla="*/ 1 w 146"/>
                  <a:gd name="T23" fmla="*/ 1 h 40"/>
                  <a:gd name="T24" fmla="*/ 1 w 146"/>
                  <a:gd name="T25" fmla="*/ 1 h 40"/>
                  <a:gd name="T26" fmla="*/ 1 w 146"/>
                  <a:gd name="T27" fmla="*/ 1 h 40"/>
                  <a:gd name="T28" fmla="*/ 1 w 146"/>
                  <a:gd name="T29" fmla="*/ 1 h 40"/>
                  <a:gd name="T30" fmla="*/ 1 w 146"/>
                  <a:gd name="T31" fmla="*/ 1 h 40"/>
                  <a:gd name="T32" fmla="*/ 1 w 146"/>
                  <a:gd name="T33" fmla="*/ 1 h 40"/>
                  <a:gd name="T34" fmla="*/ 1 w 146"/>
                  <a:gd name="T35" fmla="*/ 1 h 40"/>
                  <a:gd name="T36" fmla="*/ 1 w 146"/>
                  <a:gd name="T37" fmla="*/ 1 h 40"/>
                  <a:gd name="T38" fmla="*/ 0 w 146"/>
                  <a:gd name="T39" fmla="*/ 1 h 4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6"/>
                  <a:gd name="T61" fmla="*/ 0 h 40"/>
                  <a:gd name="T62" fmla="*/ 146 w 146"/>
                  <a:gd name="T63" fmla="*/ 40 h 4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6" h="40">
                    <a:moveTo>
                      <a:pt x="0" y="6"/>
                    </a:moveTo>
                    <a:lnTo>
                      <a:pt x="8" y="18"/>
                    </a:lnTo>
                    <a:lnTo>
                      <a:pt x="25" y="2"/>
                    </a:lnTo>
                    <a:lnTo>
                      <a:pt x="37" y="6"/>
                    </a:lnTo>
                    <a:lnTo>
                      <a:pt x="51" y="0"/>
                    </a:lnTo>
                    <a:lnTo>
                      <a:pt x="60" y="2"/>
                    </a:lnTo>
                    <a:lnTo>
                      <a:pt x="68" y="8"/>
                    </a:lnTo>
                    <a:lnTo>
                      <a:pt x="95" y="12"/>
                    </a:lnTo>
                    <a:lnTo>
                      <a:pt x="119" y="16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6" y="16"/>
                    </a:lnTo>
                    <a:lnTo>
                      <a:pt x="125" y="18"/>
                    </a:lnTo>
                    <a:lnTo>
                      <a:pt x="99" y="18"/>
                    </a:lnTo>
                    <a:lnTo>
                      <a:pt x="78" y="24"/>
                    </a:lnTo>
                    <a:lnTo>
                      <a:pt x="62" y="30"/>
                    </a:lnTo>
                    <a:lnTo>
                      <a:pt x="49" y="40"/>
                    </a:lnTo>
                    <a:lnTo>
                      <a:pt x="35" y="30"/>
                    </a:lnTo>
                    <a:lnTo>
                      <a:pt x="25" y="2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1" name="Freeform 85"/>
              <p:cNvSpPr>
                <a:spLocks/>
              </p:cNvSpPr>
              <p:nvPr/>
            </p:nvSpPr>
            <p:spPr bwMode="auto">
              <a:xfrm>
                <a:off x="4609" y="762"/>
                <a:ext cx="209" cy="364"/>
              </a:xfrm>
              <a:custGeom>
                <a:avLst/>
                <a:gdLst>
                  <a:gd name="T0" fmla="*/ 0 w 419"/>
                  <a:gd name="T1" fmla="*/ 1 h 730"/>
                  <a:gd name="T2" fmla="*/ 0 w 419"/>
                  <a:gd name="T3" fmla="*/ 1 h 730"/>
                  <a:gd name="T4" fmla="*/ 0 w 419"/>
                  <a:gd name="T5" fmla="*/ 1 h 730"/>
                  <a:gd name="T6" fmla="*/ 0 w 419"/>
                  <a:gd name="T7" fmla="*/ 1 h 730"/>
                  <a:gd name="T8" fmla="*/ 0 w 419"/>
                  <a:gd name="T9" fmla="*/ 1 h 730"/>
                  <a:gd name="T10" fmla="*/ 0 w 419"/>
                  <a:gd name="T11" fmla="*/ 1 h 730"/>
                  <a:gd name="T12" fmla="*/ 0 w 419"/>
                  <a:gd name="T13" fmla="*/ 1 h 730"/>
                  <a:gd name="T14" fmla="*/ 0 w 419"/>
                  <a:gd name="T15" fmla="*/ 1 h 730"/>
                  <a:gd name="T16" fmla="*/ 0 w 419"/>
                  <a:gd name="T17" fmla="*/ 1 h 730"/>
                  <a:gd name="T18" fmla="*/ 0 w 419"/>
                  <a:gd name="T19" fmla="*/ 1 h 730"/>
                  <a:gd name="T20" fmla="*/ 0 w 419"/>
                  <a:gd name="T21" fmla="*/ 1 h 730"/>
                  <a:gd name="T22" fmla="*/ 0 w 419"/>
                  <a:gd name="T23" fmla="*/ 1 h 730"/>
                  <a:gd name="T24" fmla="*/ 0 w 419"/>
                  <a:gd name="T25" fmla="*/ 1 h 730"/>
                  <a:gd name="T26" fmla="*/ 0 w 419"/>
                  <a:gd name="T27" fmla="*/ 1 h 730"/>
                  <a:gd name="T28" fmla="*/ 0 w 419"/>
                  <a:gd name="T29" fmla="*/ 1 h 730"/>
                  <a:gd name="T30" fmla="*/ 0 w 419"/>
                  <a:gd name="T31" fmla="*/ 1 h 730"/>
                  <a:gd name="T32" fmla="*/ 0 w 419"/>
                  <a:gd name="T33" fmla="*/ 1 h 730"/>
                  <a:gd name="T34" fmla="*/ 0 w 419"/>
                  <a:gd name="T35" fmla="*/ 1 h 730"/>
                  <a:gd name="T36" fmla="*/ 0 w 419"/>
                  <a:gd name="T37" fmla="*/ 1 h 730"/>
                  <a:gd name="T38" fmla="*/ 0 w 419"/>
                  <a:gd name="T39" fmla="*/ 1 h 730"/>
                  <a:gd name="T40" fmla="*/ 0 w 419"/>
                  <a:gd name="T41" fmla="*/ 1 h 730"/>
                  <a:gd name="T42" fmla="*/ 0 w 419"/>
                  <a:gd name="T43" fmla="*/ 1 h 730"/>
                  <a:gd name="T44" fmla="*/ 0 w 419"/>
                  <a:gd name="T45" fmla="*/ 1 h 730"/>
                  <a:gd name="T46" fmla="*/ 0 w 419"/>
                  <a:gd name="T47" fmla="*/ 1 h 730"/>
                  <a:gd name="T48" fmla="*/ 0 w 419"/>
                  <a:gd name="T49" fmla="*/ 1 h 730"/>
                  <a:gd name="T50" fmla="*/ 0 w 419"/>
                  <a:gd name="T51" fmla="*/ 1 h 730"/>
                  <a:gd name="T52" fmla="*/ 0 w 419"/>
                  <a:gd name="T53" fmla="*/ 1 h 730"/>
                  <a:gd name="T54" fmla="*/ 0 w 419"/>
                  <a:gd name="T55" fmla="*/ 1 h 730"/>
                  <a:gd name="T56" fmla="*/ 0 w 419"/>
                  <a:gd name="T57" fmla="*/ 1 h 730"/>
                  <a:gd name="T58" fmla="*/ 0 w 419"/>
                  <a:gd name="T59" fmla="*/ 1 h 730"/>
                  <a:gd name="T60" fmla="*/ 0 w 419"/>
                  <a:gd name="T61" fmla="*/ 1 h 730"/>
                  <a:gd name="T62" fmla="*/ 0 w 419"/>
                  <a:gd name="T63" fmla="*/ 1 h 730"/>
                  <a:gd name="T64" fmla="*/ 0 w 419"/>
                  <a:gd name="T65" fmla="*/ 1 h 730"/>
                  <a:gd name="T66" fmla="*/ 0 w 419"/>
                  <a:gd name="T67" fmla="*/ 1 h 730"/>
                  <a:gd name="T68" fmla="*/ 0 w 419"/>
                  <a:gd name="T69" fmla="*/ 1 h 730"/>
                  <a:gd name="T70" fmla="*/ 0 w 419"/>
                  <a:gd name="T71" fmla="*/ 1 h 730"/>
                  <a:gd name="T72" fmla="*/ 0 w 419"/>
                  <a:gd name="T73" fmla="*/ 1 h 730"/>
                  <a:gd name="T74" fmla="*/ 0 w 419"/>
                  <a:gd name="T75" fmla="*/ 1 h 730"/>
                  <a:gd name="T76" fmla="*/ 0 w 419"/>
                  <a:gd name="T77" fmla="*/ 1 h 730"/>
                  <a:gd name="T78" fmla="*/ 0 w 419"/>
                  <a:gd name="T79" fmla="*/ 1 h 730"/>
                  <a:gd name="T80" fmla="*/ 0 w 419"/>
                  <a:gd name="T81" fmla="*/ 1 h 730"/>
                  <a:gd name="T82" fmla="*/ 0 w 419"/>
                  <a:gd name="T83" fmla="*/ 1 h 730"/>
                  <a:gd name="T84" fmla="*/ 0 w 419"/>
                  <a:gd name="T85" fmla="*/ 1 h 730"/>
                  <a:gd name="T86" fmla="*/ 0 w 419"/>
                  <a:gd name="T87" fmla="*/ 1 h 73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19"/>
                  <a:gd name="T133" fmla="*/ 0 h 730"/>
                  <a:gd name="T134" fmla="*/ 419 w 419"/>
                  <a:gd name="T135" fmla="*/ 730 h 73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19" h="730">
                    <a:moveTo>
                      <a:pt x="0" y="355"/>
                    </a:moveTo>
                    <a:lnTo>
                      <a:pt x="16" y="363"/>
                    </a:lnTo>
                    <a:lnTo>
                      <a:pt x="35" y="363"/>
                    </a:lnTo>
                    <a:lnTo>
                      <a:pt x="57" y="353"/>
                    </a:lnTo>
                    <a:lnTo>
                      <a:pt x="63" y="341"/>
                    </a:lnTo>
                    <a:lnTo>
                      <a:pt x="51" y="333"/>
                    </a:lnTo>
                    <a:lnTo>
                      <a:pt x="28" y="329"/>
                    </a:lnTo>
                    <a:lnTo>
                      <a:pt x="28" y="319"/>
                    </a:lnTo>
                    <a:lnTo>
                      <a:pt x="28" y="311"/>
                    </a:lnTo>
                    <a:lnTo>
                      <a:pt x="63" y="303"/>
                    </a:lnTo>
                    <a:lnTo>
                      <a:pt x="63" y="299"/>
                    </a:lnTo>
                    <a:lnTo>
                      <a:pt x="86" y="297"/>
                    </a:lnTo>
                    <a:lnTo>
                      <a:pt x="78" y="289"/>
                    </a:lnTo>
                    <a:lnTo>
                      <a:pt x="74" y="279"/>
                    </a:lnTo>
                    <a:lnTo>
                      <a:pt x="86" y="273"/>
                    </a:lnTo>
                    <a:lnTo>
                      <a:pt x="111" y="277"/>
                    </a:lnTo>
                    <a:lnTo>
                      <a:pt x="115" y="271"/>
                    </a:lnTo>
                    <a:lnTo>
                      <a:pt x="141" y="269"/>
                    </a:lnTo>
                    <a:lnTo>
                      <a:pt x="121" y="261"/>
                    </a:lnTo>
                    <a:lnTo>
                      <a:pt x="98" y="261"/>
                    </a:lnTo>
                    <a:lnTo>
                      <a:pt x="90" y="259"/>
                    </a:lnTo>
                    <a:lnTo>
                      <a:pt x="100" y="247"/>
                    </a:lnTo>
                    <a:lnTo>
                      <a:pt x="113" y="241"/>
                    </a:lnTo>
                    <a:lnTo>
                      <a:pt x="115" y="237"/>
                    </a:lnTo>
                    <a:lnTo>
                      <a:pt x="92" y="215"/>
                    </a:lnTo>
                    <a:lnTo>
                      <a:pt x="74" y="215"/>
                    </a:lnTo>
                    <a:lnTo>
                      <a:pt x="76" y="211"/>
                    </a:lnTo>
                    <a:lnTo>
                      <a:pt x="92" y="203"/>
                    </a:lnTo>
                    <a:lnTo>
                      <a:pt x="72" y="183"/>
                    </a:lnTo>
                    <a:lnTo>
                      <a:pt x="76" y="155"/>
                    </a:lnTo>
                    <a:lnTo>
                      <a:pt x="111" y="147"/>
                    </a:lnTo>
                    <a:lnTo>
                      <a:pt x="82" y="121"/>
                    </a:lnTo>
                    <a:lnTo>
                      <a:pt x="80" y="72"/>
                    </a:lnTo>
                    <a:lnTo>
                      <a:pt x="82" y="10"/>
                    </a:lnTo>
                    <a:lnTo>
                      <a:pt x="111" y="0"/>
                    </a:lnTo>
                    <a:lnTo>
                      <a:pt x="115" y="52"/>
                    </a:lnTo>
                    <a:lnTo>
                      <a:pt x="133" y="111"/>
                    </a:lnTo>
                    <a:lnTo>
                      <a:pt x="174" y="167"/>
                    </a:lnTo>
                    <a:lnTo>
                      <a:pt x="185" y="203"/>
                    </a:lnTo>
                    <a:lnTo>
                      <a:pt x="226" y="269"/>
                    </a:lnTo>
                    <a:lnTo>
                      <a:pt x="238" y="303"/>
                    </a:lnTo>
                    <a:lnTo>
                      <a:pt x="236" y="345"/>
                    </a:lnTo>
                    <a:lnTo>
                      <a:pt x="232" y="359"/>
                    </a:lnTo>
                    <a:lnTo>
                      <a:pt x="250" y="383"/>
                    </a:lnTo>
                    <a:lnTo>
                      <a:pt x="279" y="377"/>
                    </a:lnTo>
                    <a:lnTo>
                      <a:pt x="302" y="335"/>
                    </a:lnTo>
                    <a:lnTo>
                      <a:pt x="304" y="289"/>
                    </a:lnTo>
                    <a:lnTo>
                      <a:pt x="304" y="259"/>
                    </a:lnTo>
                    <a:lnTo>
                      <a:pt x="322" y="213"/>
                    </a:lnTo>
                    <a:lnTo>
                      <a:pt x="349" y="195"/>
                    </a:lnTo>
                    <a:lnTo>
                      <a:pt x="372" y="191"/>
                    </a:lnTo>
                    <a:lnTo>
                      <a:pt x="398" y="207"/>
                    </a:lnTo>
                    <a:lnTo>
                      <a:pt x="405" y="237"/>
                    </a:lnTo>
                    <a:lnTo>
                      <a:pt x="419" y="291"/>
                    </a:lnTo>
                    <a:lnTo>
                      <a:pt x="415" y="341"/>
                    </a:lnTo>
                    <a:lnTo>
                      <a:pt x="401" y="397"/>
                    </a:lnTo>
                    <a:lnTo>
                      <a:pt x="390" y="415"/>
                    </a:lnTo>
                    <a:lnTo>
                      <a:pt x="384" y="431"/>
                    </a:lnTo>
                    <a:lnTo>
                      <a:pt x="374" y="441"/>
                    </a:lnTo>
                    <a:lnTo>
                      <a:pt x="355" y="467"/>
                    </a:lnTo>
                    <a:lnTo>
                      <a:pt x="345" y="477"/>
                    </a:lnTo>
                    <a:lnTo>
                      <a:pt x="324" y="477"/>
                    </a:lnTo>
                    <a:lnTo>
                      <a:pt x="316" y="469"/>
                    </a:lnTo>
                    <a:lnTo>
                      <a:pt x="306" y="465"/>
                    </a:lnTo>
                    <a:lnTo>
                      <a:pt x="306" y="489"/>
                    </a:lnTo>
                    <a:lnTo>
                      <a:pt x="302" y="501"/>
                    </a:lnTo>
                    <a:lnTo>
                      <a:pt x="308" y="513"/>
                    </a:lnTo>
                    <a:lnTo>
                      <a:pt x="325" y="509"/>
                    </a:lnTo>
                    <a:lnTo>
                      <a:pt x="325" y="531"/>
                    </a:lnTo>
                    <a:lnTo>
                      <a:pt x="327" y="531"/>
                    </a:lnTo>
                    <a:lnTo>
                      <a:pt x="325" y="547"/>
                    </a:lnTo>
                    <a:lnTo>
                      <a:pt x="325" y="558"/>
                    </a:lnTo>
                    <a:lnTo>
                      <a:pt x="343" y="560"/>
                    </a:lnTo>
                    <a:lnTo>
                      <a:pt x="351" y="541"/>
                    </a:lnTo>
                    <a:lnTo>
                      <a:pt x="351" y="566"/>
                    </a:lnTo>
                    <a:lnTo>
                      <a:pt x="355" y="588"/>
                    </a:lnTo>
                    <a:lnTo>
                      <a:pt x="294" y="684"/>
                    </a:lnTo>
                    <a:lnTo>
                      <a:pt x="255" y="730"/>
                    </a:lnTo>
                    <a:lnTo>
                      <a:pt x="215" y="726"/>
                    </a:lnTo>
                    <a:lnTo>
                      <a:pt x="271" y="656"/>
                    </a:lnTo>
                    <a:lnTo>
                      <a:pt x="294" y="610"/>
                    </a:lnTo>
                    <a:lnTo>
                      <a:pt x="296" y="574"/>
                    </a:lnTo>
                    <a:lnTo>
                      <a:pt x="290" y="537"/>
                    </a:lnTo>
                    <a:lnTo>
                      <a:pt x="269" y="531"/>
                    </a:lnTo>
                    <a:lnTo>
                      <a:pt x="240" y="539"/>
                    </a:lnTo>
                    <a:lnTo>
                      <a:pt x="220" y="558"/>
                    </a:lnTo>
                    <a:lnTo>
                      <a:pt x="207" y="596"/>
                    </a:lnTo>
                    <a:lnTo>
                      <a:pt x="185" y="638"/>
                    </a:lnTo>
                    <a:lnTo>
                      <a:pt x="179" y="654"/>
                    </a:lnTo>
                    <a:lnTo>
                      <a:pt x="166" y="662"/>
                    </a:lnTo>
                    <a:lnTo>
                      <a:pt x="121" y="668"/>
                    </a:lnTo>
                    <a:lnTo>
                      <a:pt x="113" y="648"/>
                    </a:lnTo>
                    <a:lnTo>
                      <a:pt x="98" y="632"/>
                    </a:lnTo>
                    <a:lnTo>
                      <a:pt x="98" y="610"/>
                    </a:lnTo>
                    <a:lnTo>
                      <a:pt x="102" y="604"/>
                    </a:lnTo>
                    <a:lnTo>
                      <a:pt x="125" y="602"/>
                    </a:lnTo>
                    <a:lnTo>
                      <a:pt x="109" y="590"/>
                    </a:lnTo>
                    <a:lnTo>
                      <a:pt x="115" y="572"/>
                    </a:lnTo>
                    <a:lnTo>
                      <a:pt x="109" y="556"/>
                    </a:lnTo>
                    <a:lnTo>
                      <a:pt x="125" y="541"/>
                    </a:lnTo>
                    <a:lnTo>
                      <a:pt x="139" y="539"/>
                    </a:lnTo>
                    <a:lnTo>
                      <a:pt x="152" y="543"/>
                    </a:lnTo>
                    <a:lnTo>
                      <a:pt x="144" y="525"/>
                    </a:lnTo>
                    <a:lnTo>
                      <a:pt x="146" y="509"/>
                    </a:lnTo>
                    <a:lnTo>
                      <a:pt x="146" y="491"/>
                    </a:lnTo>
                    <a:lnTo>
                      <a:pt x="168" y="483"/>
                    </a:lnTo>
                    <a:lnTo>
                      <a:pt x="139" y="471"/>
                    </a:lnTo>
                    <a:lnTo>
                      <a:pt x="133" y="451"/>
                    </a:lnTo>
                    <a:lnTo>
                      <a:pt x="121" y="435"/>
                    </a:lnTo>
                    <a:lnTo>
                      <a:pt x="102" y="441"/>
                    </a:lnTo>
                    <a:lnTo>
                      <a:pt x="78" y="437"/>
                    </a:lnTo>
                    <a:lnTo>
                      <a:pt x="104" y="429"/>
                    </a:lnTo>
                    <a:lnTo>
                      <a:pt x="125" y="409"/>
                    </a:lnTo>
                    <a:lnTo>
                      <a:pt x="146" y="403"/>
                    </a:lnTo>
                    <a:lnTo>
                      <a:pt x="168" y="403"/>
                    </a:lnTo>
                    <a:lnTo>
                      <a:pt x="156" y="381"/>
                    </a:lnTo>
                    <a:lnTo>
                      <a:pt x="176" y="371"/>
                    </a:lnTo>
                    <a:lnTo>
                      <a:pt x="170" y="349"/>
                    </a:lnTo>
                    <a:lnTo>
                      <a:pt x="189" y="335"/>
                    </a:lnTo>
                    <a:lnTo>
                      <a:pt x="183" y="297"/>
                    </a:lnTo>
                    <a:lnTo>
                      <a:pt x="176" y="271"/>
                    </a:lnTo>
                    <a:lnTo>
                      <a:pt x="158" y="289"/>
                    </a:lnTo>
                    <a:lnTo>
                      <a:pt x="144" y="319"/>
                    </a:lnTo>
                    <a:lnTo>
                      <a:pt x="127" y="339"/>
                    </a:lnTo>
                    <a:lnTo>
                      <a:pt x="109" y="357"/>
                    </a:lnTo>
                    <a:lnTo>
                      <a:pt x="86" y="345"/>
                    </a:lnTo>
                    <a:lnTo>
                      <a:pt x="80" y="339"/>
                    </a:lnTo>
                    <a:lnTo>
                      <a:pt x="70" y="361"/>
                    </a:lnTo>
                    <a:lnTo>
                      <a:pt x="57" y="379"/>
                    </a:lnTo>
                    <a:lnTo>
                      <a:pt x="24" y="383"/>
                    </a:lnTo>
                    <a:lnTo>
                      <a:pt x="0" y="381"/>
                    </a:lnTo>
                    <a:lnTo>
                      <a:pt x="0" y="355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2" name="Freeform 86"/>
              <p:cNvSpPr>
                <a:spLocks/>
              </p:cNvSpPr>
              <p:nvPr/>
            </p:nvSpPr>
            <p:spPr bwMode="auto">
              <a:xfrm>
                <a:off x="4536" y="943"/>
                <a:ext cx="26" cy="32"/>
              </a:xfrm>
              <a:custGeom>
                <a:avLst/>
                <a:gdLst>
                  <a:gd name="T0" fmla="*/ 0 w 53"/>
                  <a:gd name="T1" fmla="*/ 1 h 64"/>
                  <a:gd name="T2" fmla="*/ 0 w 53"/>
                  <a:gd name="T3" fmla="*/ 1 h 64"/>
                  <a:gd name="T4" fmla="*/ 0 w 53"/>
                  <a:gd name="T5" fmla="*/ 1 h 64"/>
                  <a:gd name="T6" fmla="*/ 0 w 53"/>
                  <a:gd name="T7" fmla="*/ 1 h 64"/>
                  <a:gd name="T8" fmla="*/ 0 w 53"/>
                  <a:gd name="T9" fmla="*/ 0 h 64"/>
                  <a:gd name="T10" fmla="*/ 0 w 53"/>
                  <a:gd name="T11" fmla="*/ 1 h 64"/>
                  <a:gd name="T12" fmla="*/ 0 w 53"/>
                  <a:gd name="T13" fmla="*/ 1 h 64"/>
                  <a:gd name="T14" fmla="*/ 0 w 53"/>
                  <a:gd name="T15" fmla="*/ 1 h 64"/>
                  <a:gd name="T16" fmla="*/ 0 w 53"/>
                  <a:gd name="T17" fmla="*/ 1 h 64"/>
                  <a:gd name="T18" fmla="*/ 0 w 53"/>
                  <a:gd name="T19" fmla="*/ 1 h 64"/>
                  <a:gd name="T20" fmla="*/ 0 w 53"/>
                  <a:gd name="T21" fmla="*/ 1 h 64"/>
                  <a:gd name="T22" fmla="*/ 0 w 53"/>
                  <a:gd name="T23" fmla="*/ 1 h 64"/>
                  <a:gd name="T24" fmla="*/ 0 w 53"/>
                  <a:gd name="T25" fmla="*/ 1 h 64"/>
                  <a:gd name="T26" fmla="*/ 0 w 53"/>
                  <a:gd name="T27" fmla="*/ 1 h 64"/>
                  <a:gd name="T28" fmla="*/ 0 w 53"/>
                  <a:gd name="T29" fmla="*/ 1 h 64"/>
                  <a:gd name="T30" fmla="*/ 0 w 53"/>
                  <a:gd name="T31" fmla="*/ 1 h 64"/>
                  <a:gd name="T32" fmla="*/ 0 w 53"/>
                  <a:gd name="T33" fmla="*/ 1 h 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3"/>
                  <a:gd name="T52" fmla="*/ 0 h 64"/>
                  <a:gd name="T53" fmla="*/ 53 w 53"/>
                  <a:gd name="T54" fmla="*/ 64 h 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3" h="64">
                    <a:moveTo>
                      <a:pt x="0" y="16"/>
                    </a:moveTo>
                    <a:lnTo>
                      <a:pt x="12" y="18"/>
                    </a:lnTo>
                    <a:lnTo>
                      <a:pt x="28" y="16"/>
                    </a:lnTo>
                    <a:lnTo>
                      <a:pt x="35" y="10"/>
                    </a:lnTo>
                    <a:lnTo>
                      <a:pt x="39" y="0"/>
                    </a:lnTo>
                    <a:lnTo>
                      <a:pt x="53" y="2"/>
                    </a:lnTo>
                    <a:lnTo>
                      <a:pt x="45" y="24"/>
                    </a:lnTo>
                    <a:lnTo>
                      <a:pt x="45" y="34"/>
                    </a:lnTo>
                    <a:lnTo>
                      <a:pt x="45" y="54"/>
                    </a:lnTo>
                    <a:lnTo>
                      <a:pt x="39" y="64"/>
                    </a:lnTo>
                    <a:lnTo>
                      <a:pt x="33" y="64"/>
                    </a:lnTo>
                    <a:lnTo>
                      <a:pt x="28" y="56"/>
                    </a:lnTo>
                    <a:lnTo>
                      <a:pt x="20" y="50"/>
                    </a:lnTo>
                    <a:lnTo>
                      <a:pt x="33" y="44"/>
                    </a:lnTo>
                    <a:lnTo>
                      <a:pt x="30" y="34"/>
                    </a:lnTo>
                    <a:lnTo>
                      <a:pt x="8" y="3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3" name="Freeform 87"/>
              <p:cNvSpPr>
                <a:spLocks/>
              </p:cNvSpPr>
              <p:nvPr/>
            </p:nvSpPr>
            <p:spPr bwMode="auto">
              <a:xfrm>
                <a:off x="4575" y="1060"/>
                <a:ext cx="62" cy="30"/>
              </a:xfrm>
              <a:custGeom>
                <a:avLst/>
                <a:gdLst>
                  <a:gd name="T0" fmla="*/ 0 w 125"/>
                  <a:gd name="T1" fmla="*/ 1 h 66"/>
                  <a:gd name="T2" fmla="*/ 0 w 125"/>
                  <a:gd name="T3" fmla="*/ 1 h 66"/>
                  <a:gd name="T4" fmla="*/ 0 w 125"/>
                  <a:gd name="T5" fmla="*/ 1 h 66"/>
                  <a:gd name="T6" fmla="*/ 0 w 125"/>
                  <a:gd name="T7" fmla="*/ 1 h 66"/>
                  <a:gd name="T8" fmla="*/ 0 w 125"/>
                  <a:gd name="T9" fmla="*/ 1 h 66"/>
                  <a:gd name="T10" fmla="*/ 0 w 125"/>
                  <a:gd name="T11" fmla="*/ 1 h 66"/>
                  <a:gd name="T12" fmla="*/ 0 w 125"/>
                  <a:gd name="T13" fmla="*/ 0 h 66"/>
                  <a:gd name="T14" fmla="*/ 0 w 125"/>
                  <a:gd name="T15" fmla="*/ 0 h 66"/>
                  <a:gd name="T16" fmla="*/ 0 w 125"/>
                  <a:gd name="T17" fmla="*/ 1 h 66"/>
                  <a:gd name="T18" fmla="*/ 0 w 125"/>
                  <a:gd name="T19" fmla="*/ 1 h 66"/>
                  <a:gd name="T20" fmla="*/ 0 w 125"/>
                  <a:gd name="T21" fmla="*/ 1 h 66"/>
                  <a:gd name="T22" fmla="*/ 0 w 125"/>
                  <a:gd name="T23" fmla="*/ 1 h 66"/>
                  <a:gd name="T24" fmla="*/ 0 w 125"/>
                  <a:gd name="T25" fmla="*/ 1 h 66"/>
                  <a:gd name="T26" fmla="*/ 0 w 125"/>
                  <a:gd name="T27" fmla="*/ 1 h 66"/>
                  <a:gd name="T28" fmla="*/ 0 w 125"/>
                  <a:gd name="T29" fmla="*/ 1 h 66"/>
                  <a:gd name="T30" fmla="*/ 0 w 125"/>
                  <a:gd name="T31" fmla="*/ 1 h 66"/>
                  <a:gd name="T32" fmla="*/ 0 w 125"/>
                  <a:gd name="T33" fmla="*/ 1 h 66"/>
                  <a:gd name="T34" fmla="*/ 0 w 125"/>
                  <a:gd name="T35" fmla="*/ 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5"/>
                  <a:gd name="T55" fmla="*/ 0 h 66"/>
                  <a:gd name="T56" fmla="*/ 125 w 125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5" h="66">
                    <a:moveTo>
                      <a:pt x="0" y="34"/>
                    </a:moveTo>
                    <a:lnTo>
                      <a:pt x="22" y="30"/>
                    </a:lnTo>
                    <a:lnTo>
                      <a:pt x="39" y="32"/>
                    </a:lnTo>
                    <a:lnTo>
                      <a:pt x="55" y="24"/>
                    </a:lnTo>
                    <a:lnTo>
                      <a:pt x="80" y="12"/>
                    </a:lnTo>
                    <a:lnTo>
                      <a:pt x="88" y="2"/>
                    </a:lnTo>
                    <a:lnTo>
                      <a:pt x="109" y="0"/>
                    </a:lnTo>
                    <a:lnTo>
                      <a:pt x="123" y="0"/>
                    </a:lnTo>
                    <a:lnTo>
                      <a:pt x="125" y="12"/>
                    </a:lnTo>
                    <a:lnTo>
                      <a:pt x="109" y="14"/>
                    </a:lnTo>
                    <a:lnTo>
                      <a:pt x="92" y="34"/>
                    </a:lnTo>
                    <a:lnTo>
                      <a:pt x="76" y="46"/>
                    </a:lnTo>
                    <a:lnTo>
                      <a:pt x="70" y="58"/>
                    </a:lnTo>
                    <a:lnTo>
                      <a:pt x="63" y="64"/>
                    </a:lnTo>
                    <a:lnTo>
                      <a:pt x="33" y="66"/>
                    </a:lnTo>
                    <a:lnTo>
                      <a:pt x="16" y="66"/>
                    </a:lnTo>
                    <a:lnTo>
                      <a:pt x="10" y="5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4" name="Freeform 88"/>
              <p:cNvSpPr>
                <a:spLocks/>
              </p:cNvSpPr>
              <p:nvPr/>
            </p:nvSpPr>
            <p:spPr bwMode="auto">
              <a:xfrm>
                <a:off x="4773" y="900"/>
                <a:ext cx="24" cy="49"/>
              </a:xfrm>
              <a:custGeom>
                <a:avLst/>
                <a:gdLst>
                  <a:gd name="T0" fmla="*/ 1 w 47"/>
                  <a:gd name="T1" fmla="*/ 0 h 104"/>
                  <a:gd name="T2" fmla="*/ 0 w 47"/>
                  <a:gd name="T3" fmla="*/ 0 h 104"/>
                  <a:gd name="T4" fmla="*/ 1 w 47"/>
                  <a:gd name="T5" fmla="*/ 0 h 104"/>
                  <a:gd name="T6" fmla="*/ 1 w 47"/>
                  <a:gd name="T7" fmla="*/ 0 h 104"/>
                  <a:gd name="T8" fmla="*/ 1 w 47"/>
                  <a:gd name="T9" fmla="*/ 0 h 104"/>
                  <a:gd name="T10" fmla="*/ 1 w 47"/>
                  <a:gd name="T11" fmla="*/ 0 h 104"/>
                  <a:gd name="T12" fmla="*/ 1 w 47"/>
                  <a:gd name="T13" fmla="*/ 0 h 104"/>
                  <a:gd name="T14" fmla="*/ 1 w 47"/>
                  <a:gd name="T15" fmla="*/ 0 h 104"/>
                  <a:gd name="T16" fmla="*/ 1 w 47"/>
                  <a:gd name="T17" fmla="*/ 0 h 104"/>
                  <a:gd name="T18" fmla="*/ 1 w 47"/>
                  <a:gd name="T19" fmla="*/ 0 h 104"/>
                  <a:gd name="T20" fmla="*/ 1 w 47"/>
                  <a:gd name="T21" fmla="*/ 0 h 104"/>
                  <a:gd name="T22" fmla="*/ 1 w 47"/>
                  <a:gd name="T23" fmla="*/ 0 h 104"/>
                  <a:gd name="T24" fmla="*/ 1 w 47"/>
                  <a:gd name="T25" fmla="*/ 0 h 104"/>
                  <a:gd name="T26" fmla="*/ 1 w 47"/>
                  <a:gd name="T27" fmla="*/ 0 h 1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104"/>
                  <a:gd name="T44" fmla="*/ 47 w 47"/>
                  <a:gd name="T45" fmla="*/ 104 h 1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104">
                    <a:moveTo>
                      <a:pt x="6" y="0"/>
                    </a:moveTo>
                    <a:lnTo>
                      <a:pt x="0" y="22"/>
                    </a:lnTo>
                    <a:lnTo>
                      <a:pt x="2" y="44"/>
                    </a:lnTo>
                    <a:lnTo>
                      <a:pt x="16" y="60"/>
                    </a:lnTo>
                    <a:lnTo>
                      <a:pt x="28" y="60"/>
                    </a:lnTo>
                    <a:lnTo>
                      <a:pt x="32" y="78"/>
                    </a:lnTo>
                    <a:lnTo>
                      <a:pt x="26" y="104"/>
                    </a:lnTo>
                    <a:lnTo>
                      <a:pt x="43" y="102"/>
                    </a:lnTo>
                    <a:lnTo>
                      <a:pt x="47" y="80"/>
                    </a:lnTo>
                    <a:lnTo>
                      <a:pt x="45" y="54"/>
                    </a:lnTo>
                    <a:lnTo>
                      <a:pt x="32" y="40"/>
                    </a:lnTo>
                    <a:lnTo>
                      <a:pt x="22" y="40"/>
                    </a:lnTo>
                    <a:lnTo>
                      <a:pt x="12" y="3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5" name="Freeform 89"/>
              <p:cNvSpPr>
                <a:spLocks/>
              </p:cNvSpPr>
              <p:nvPr/>
            </p:nvSpPr>
            <p:spPr bwMode="auto">
              <a:xfrm>
                <a:off x="4784" y="878"/>
                <a:ext cx="26" cy="82"/>
              </a:xfrm>
              <a:custGeom>
                <a:avLst/>
                <a:gdLst>
                  <a:gd name="T0" fmla="*/ 0 w 52"/>
                  <a:gd name="T1" fmla="*/ 0 h 162"/>
                  <a:gd name="T2" fmla="*/ 1 w 52"/>
                  <a:gd name="T3" fmla="*/ 0 h 162"/>
                  <a:gd name="T4" fmla="*/ 1 w 52"/>
                  <a:gd name="T5" fmla="*/ 0 h 162"/>
                  <a:gd name="T6" fmla="*/ 1 w 52"/>
                  <a:gd name="T7" fmla="*/ 0 h 162"/>
                  <a:gd name="T8" fmla="*/ 1 w 52"/>
                  <a:gd name="T9" fmla="*/ 0 h 162"/>
                  <a:gd name="T10" fmla="*/ 1 w 52"/>
                  <a:gd name="T11" fmla="*/ 0 h 162"/>
                  <a:gd name="T12" fmla="*/ 1 w 52"/>
                  <a:gd name="T13" fmla="*/ 0 h 162"/>
                  <a:gd name="T14" fmla="*/ 1 w 52"/>
                  <a:gd name="T15" fmla="*/ 0 h 162"/>
                  <a:gd name="T16" fmla="*/ 1 w 52"/>
                  <a:gd name="T17" fmla="*/ 0 h 162"/>
                  <a:gd name="T18" fmla="*/ 1 w 52"/>
                  <a:gd name="T19" fmla="*/ 0 h 162"/>
                  <a:gd name="T20" fmla="*/ 1 w 52"/>
                  <a:gd name="T21" fmla="*/ 0 h 162"/>
                  <a:gd name="T22" fmla="*/ 1 w 52"/>
                  <a:gd name="T23" fmla="*/ 0 h 162"/>
                  <a:gd name="T24" fmla="*/ 1 w 52"/>
                  <a:gd name="T25" fmla="*/ 0 h 162"/>
                  <a:gd name="T26" fmla="*/ 1 w 52"/>
                  <a:gd name="T27" fmla="*/ 0 h 162"/>
                  <a:gd name="T28" fmla="*/ 0 w 52"/>
                  <a:gd name="T29" fmla="*/ 0 h 1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2"/>
                  <a:gd name="T46" fmla="*/ 0 h 162"/>
                  <a:gd name="T47" fmla="*/ 52 w 52"/>
                  <a:gd name="T48" fmla="*/ 162 h 16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2" h="162">
                    <a:moveTo>
                      <a:pt x="0" y="16"/>
                    </a:moveTo>
                    <a:lnTo>
                      <a:pt x="11" y="0"/>
                    </a:lnTo>
                    <a:lnTo>
                      <a:pt x="23" y="2"/>
                    </a:lnTo>
                    <a:lnTo>
                      <a:pt x="31" y="10"/>
                    </a:lnTo>
                    <a:lnTo>
                      <a:pt x="47" y="38"/>
                    </a:lnTo>
                    <a:lnTo>
                      <a:pt x="52" y="82"/>
                    </a:lnTo>
                    <a:lnTo>
                      <a:pt x="50" y="112"/>
                    </a:lnTo>
                    <a:lnTo>
                      <a:pt x="43" y="144"/>
                    </a:lnTo>
                    <a:lnTo>
                      <a:pt x="13" y="162"/>
                    </a:lnTo>
                    <a:lnTo>
                      <a:pt x="33" y="144"/>
                    </a:lnTo>
                    <a:lnTo>
                      <a:pt x="43" y="110"/>
                    </a:lnTo>
                    <a:lnTo>
                      <a:pt x="39" y="74"/>
                    </a:lnTo>
                    <a:lnTo>
                      <a:pt x="35" y="38"/>
                    </a:lnTo>
                    <a:lnTo>
                      <a:pt x="25" y="2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603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6" name="Freeform 90"/>
              <p:cNvSpPr>
                <a:spLocks/>
              </p:cNvSpPr>
              <p:nvPr/>
            </p:nvSpPr>
            <p:spPr bwMode="auto">
              <a:xfrm>
                <a:off x="4503" y="694"/>
                <a:ext cx="328" cy="307"/>
              </a:xfrm>
              <a:custGeom>
                <a:avLst/>
                <a:gdLst>
                  <a:gd name="T0" fmla="*/ 1 w 656"/>
                  <a:gd name="T1" fmla="*/ 0 h 615"/>
                  <a:gd name="T2" fmla="*/ 1 w 656"/>
                  <a:gd name="T3" fmla="*/ 0 h 615"/>
                  <a:gd name="T4" fmla="*/ 1 w 656"/>
                  <a:gd name="T5" fmla="*/ 0 h 615"/>
                  <a:gd name="T6" fmla="*/ 1 w 656"/>
                  <a:gd name="T7" fmla="*/ 0 h 615"/>
                  <a:gd name="T8" fmla="*/ 1 w 656"/>
                  <a:gd name="T9" fmla="*/ 0 h 615"/>
                  <a:gd name="T10" fmla="*/ 1 w 656"/>
                  <a:gd name="T11" fmla="*/ 0 h 615"/>
                  <a:gd name="T12" fmla="*/ 1 w 656"/>
                  <a:gd name="T13" fmla="*/ 0 h 615"/>
                  <a:gd name="T14" fmla="*/ 1 w 656"/>
                  <a:gd name="T15" fmla="*/ 0 h 615"/>
                  <a:gd name="T16" fmla="*/ 1 w 656"/>
                  <a:gd name="T17" fmla="*/ 0 h 615"/>
                  <a:gd name="T18" fmla="*/ 1 w 656"/>
                  <a:gd name="T19" fmla="*/ 0 h 615"/>
                  <a:gd name="T20" fmla="*/ 1 w 656"/>
                  <a:gd name="T21" fmla="*/ 0 h 615"/>
                  <a:gd name="T22" fmla="*/ 1 w 656"/>
                  <a:gd name="T23" fmla="*/ 0 h 615"/>
                  <a:gd name="T24" fmla="*/ 1 w 656"/>
                  <a:gd name="T25" fmla="*/ 0 h 615"/>
                  <a:gd name="T26" fmla="*/ 1 w 656"/>
                  <a:gd name="T27" fmla="*/ 0 h 615"/>
                  <a:gd name="T28" fmla="*/ 1 w 656"/>
                  <a:gd name="T29" fmla="*/ 0 h 615"/>
                  <a:gd name="T30" fmla="*/ 1 w 656"/>
                  <a:gd name="T31" fmla="*/ 0 h 615"/>
                  <a:gd name="T32" fmla="*/ 1 w 656"/>
                  <a:gd name="T33" fmla="*/ 0 h 615"/>
                  <a:gd name="T34" fmla="*/ 1 w 656"/>
                  <a:gd name="T35" fmla="*/ 0 h 615"/>
                  <a:gd name="T36" fmla="*/ 1 w 656"/>
                  <a:gd name="T37" fmla="*/ 0 h 615"/>
                  <a:gd name="T38" fmla="*/ 1 w 656"/>
                  <a:gd name="T39" fmla="*/ 0 h 615"/>
                  <a:gd name="T40" fmla="*/ 1 w 656"/>
                  <a:gd name="T41" fmla="*/ 0 h 615"/>
                  <a:gd name="T42" fmla="*/ 1 w 656"/>
                  <a:gd name="T43" fmla="*/ 0 h 615"/>
                  <a:gd name="T44" fmla="*/ 1 w 656"/>
                  <a:gd name="T45" fmla="*/ 0 h 615"/>
                  <a:gd name="T46" fmla="*/ 1 w 656"/>
                  <a:gd name="T47" fmla="*/ 0 h 615"/>
                  <a:gd name="T48" fmla="*/ 1 w 656"/>
                  <a:gd name="T49" fmla="*/ 0 h 615"/>
                  <a:gd name="T50" fmla="*/ 1 w 656"/>
                  <a:gd name="T51" fmla="*/ 0 h 615"/>
                  <a:gd name="T52" fmla="*/ 1 w 656"/>
                  <a:gd name="T53" fmla="*/ 0 h 615"/>
                  <a:gd name="T54" fmla="*/ 1 w 656"/>
                  <a:gd name="T55" fmla="*/ 0 h 615"/>
                  <a:gd name="T56" fmla="*/ 1 w 656"/>
                  <a:gd name="T57" fmla="*/ 0 h 615"/>
                  <a:gd name="T58" fmla="*/ 1 w 656"/>
                  <a:gd name="T59" fmla="*/ 0 h 615"/>
                  <a:gd name="T60" fmla="*/ 1 w 656"/>
                  <a:gd name="T61" fmla="*/ 0 h 615"/>
                  <a:gd name="T62" fmla="*/ 1 w 656"/>
                  <a:gd name="T63" fmla="*/ 0 h 615"/>
                  <a:gd name="T64" fmla="*/ 1 w 656"/>
                  <a:gd name="T65" fmla="*/ 0 h 615"/>
                  <a:gd name="T66" fmla="*/ 1 w 656"/>
                  <a:gd name="T67" fmla="*/ 0 h 615"/>
                  <a:gd name="T68" fmla="*/ 1 w 656"/>
                  <a:gd name="T69" fmla="*/ 0 h 615"/>
                  <a:gd name="T70" fmla="*/ 1 w 656"/>
                  <a:gd name="T71" fmla="*/ 0 h 615"/>
                  <a:gd name="T72" fmla="*/ 1 w 656"/>
                  <a:gd name="T73" fmla="*/ 0 h 615"/>
                  <a:gd name="T74" fmla="*/ 1 w 656"/>
                  <a:gd name="T75" fmla="*/ 0 h 615"/>
                  <a:gd name="T76" fmla="*/ 1 w 656"/>
                  <a:gd name="T77" fmla="*/ 0 h 615"/>
                  <a:gd name="T78" fmla="*/ 1 w 656"/>
                  <a:gd name="T79" fmla="*/ 0 h 615"/>
                  <a:gd name="T80" fmla="*/ 1 w 656"/>
                  <a:gd name="T81" fmla="*/ 0 h 615"/>
                  <a:gd name="T82" fmla="*/ 1 w 656"/>
                  <a:gd name="T83" fmla="*/ 0 h 615"/>
                  <a:gd name="T84" fmla="*/ 1 w 656"/>
                  <a:gd name="T85" fmla="*/ 0 h 615"/>
                  <a:gd name="T86" fmla="*/ 1 w 656"/>
                  <a:gd name="T87" fmla="*/ 0 h 615"/>
                  <a:gd name="T88" fmla="*/ 1 w 656"/>
                  <a:gd name="T89" fmla="*/ 0 h 615"/>
                  <a:gd name="T90" fmla="*/ 1 w 656"/>
                  <a:gd name="T91" fmla="*/ 0 h 615"/>
                  <a:gd name="T92" fmla="*/ 1 w 656"/>
                  <a:gd name="T93" fmla="*/ 0 h 615"/>
                  <a:gd name="T94" fmla="*/ 1 w 656"/>
                  <a:gd name="T95" fmla="*/ 0 h 615"/>
                  <a:gd name="T96" fmla="*/ 1 w 656"/>
                  <a:gd name="T97" fmla="*/ 0 h 615"/>
                  <a:gd name="T98" fmla="*/ 1 w 656"/>
                  <a:gd name="T99" fmla="*/ 0 h 615"/>
                  <a:gd name="T100" fmla="*/ 1 w 656"/>
                  <a:gd name="T101" fmla="*/ 0 h 615"/>
                  <a:gd name="T102" fmla="*/ 1 w 656"/>
                  <a:gd name="T103" fmla="*/ 0 h 615"/>
                  <a:gd name="T104" fmla="*/ 1 w 656"/>
                  <a:gd name="T105" fmla="*/ 0 h 615"/>
                  <a:gd name="T106" fmla="*/ 1 w 656"/>
                  <a:gd name="T107" fmla="*/ 0 h 615"/>
                  <a:gd name="T108" fmla="*/ 1 w 656"/>
                  <a:gd name="T109" fmla="*/ 0 h 615"/>
                  <a:gd name="T110" fmla="*/ 0 w 656"/>
                  <a:gd name="T111" fmla="*/ 0 h 615"/>
                  <a:gd name="T112" fmla="*/ 1 w 656"/>
                  <a:gd name="T113" fmla="*/ 0 h 6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56"/>
                  <a:gd name="T172" fmla="*/ 0 h 615"/>
                  <a:gd name="T173" fmla="*/ 656 w 656"/>
                  <a:gd name="T174" fmla="*/ 615 h 6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56" h="615">
                    <a:moveTo>
                      <a:pt x="14" y="263"/>
                    </a:moveTo>
                    <a:lnTo>
                      <a:pt x="53" y="227"/>
                    </a:lnTo>
                    <a:lnTo>
                      <a:pt x="131" y="190"/>
                    </a:lnTo>
                    <a:lnTo>
                      <a:pt x="171" y="168"/>
                    </a:lnTo>
                    <a:lnTo>
                      <a:pt x="245" y="144"/>
                    </a:lnTo>
                    <a:lnTo>
                      <a:pt x="304" y="118"/>
                    </a:lnTo>
                    <a:lnTo>
                      <a:pt x="341" y="94"/>
                    </a:lnTo>
                    <a:lnTo>
                      <a:pt x="288" y="142"/>
                    </a:lnTo>
                    <a:lnTo>
                      <a:pt x="321" y="142"/>
                    </a:lnTo>
                    <a:lnTo>
                      <a:pt x="317" y="184"/>
                    </a:lnTo>
                    <a:lnTo>
                      <a:pt x="335" y="233"/>
                    </a:lnTo>
                    <a:lnTo>
                      <a:pt x="354" y="275"/>
                    </a:lnTo>
                    <a:lnTo>
                      <a:pt x="384" y="309"/>
                    </a:lnTo>
                    <a:lnTo>
                      <a:pt x="388" y="335"/>
                    </a:lnTo>
                    <a:lnTo>
                      <a:pt x="403" y="359"/>
                    </a:lnTo>
                    <a:lnTo>
                      <a:pt x="428" y="397"/>
                    </a:lnTo>
                    <a:lnTo>
                      <a:pt x="440" y="427"/>
                    </a:lnTo>
                    <a:lnTo>
                      <a:pt x="444" y="457"/>
                    </a:lnTo>
                    <a:lnTo>
                      <a:pt x="444" y="489"/>
                    </a:lnTo>
                    <a:lnTo>
                      <a:pt x="440" y="499"/>
                    </a:lnTo>
                    <a:lnTo>
                      <a:pt x="464" y="523"/>
                    </a:lnTo>
                    <a:lnTo>
                      <a:pt x="497" y="515"/>
                    </a:lnTo>
                    <a:lnTo>
                      <a:pt x="514" y="475"/>
                    </a:lnTo>
                    <a:lnTo>
                      <a:pt x="518" y="427"/>
                    </a:lnTo>
                    <a:lnTo>
                      <a:pt x="524" y="383"/>
                    </a:lnTo>
                    <a:lnTo>
                      <a:pt x="545" y="347"/>
                    </a:lnTo>
                    <a:lnTo>
                      <a:pt x="576" y="333"/>
                    </a:lnTo>
                    <a:lnTo>
                      <a:pt x="606" y="345"/>
                    </a:lnTo>
                    <a:lnTo>
                      <a:pt x="615" y="373"/>
                    </a:lnTo>
                    <a:lnTo>
                      <a:pt x="621" y="405"/>
                    </a:lnTo>
                    <a:lnTo>
                      <a:pt x="627" y="431"/>
                    </a:lnTo>
                    <a:lnTo>
                      <a:pt x="627" y="467"/>
                    </a:lnTo>
                    <a:lnTo>
                      <a:pt x="621" y="501"/>
                    </a:lnTo>
                    <a:lnTo>
                      <a:pt x="611" y="533"/>
                    </a:lnTo>
                    <a:lnTo>
                      <a:pt x="596" y="563"/>
                    </a:lnTo>
                    <a:lnTo>
                      <a:pt x="615" y="615"/>
                    </a:lnTo>
                    <a:lnTo>
                      <a:pt x="645" y="561"/>
                    </a:lnTo>
                    <a:lnTo>
                      <a:pt x="648" y="513"/>
                    </a:lnTo>
                    <a:lnTo>
                      <a:pt x="645" y="429"/>
                    </a:lnTo>
                    <a:lnTo>
                      <a:pt x="656" y="377"/>
                    </a:lnTo>
                    <a:lnTo>
                      <a:pt x="656" y="291"/>
                    </a:lnTo>
                    <a:lnTo>
                      <a:pt x="645" y="208"/>
                    </a:lnTo>
                    <a:lnTo>
                      <a:pt x="633" y="142"/>
                    </a:lnTo>
                    <a:lnTo>
                      <a:pt x="602" y="94"/>
                    </a:lnTo>
                    <a:lnTo>
                      <a:pt x="563" y="58"/>
                    </a:lnTo>
                    <a:lnTo>
                      <a:pt x="502" y="30"/>
                    </a:lnTo>
                    <a:lnTo>
                      <a:pt x="458" y="22"/>
                    </a:lnTo>
                    <a:lnTo>
                      <a:pt x="427" y="24"/>
                    </a:lnTo>
                    <a:lnTo>
                      <a:pt x="386" y="4"/>
                    </a:lnTo>
                    <a:lnTo>
                      <a:pt x="327" y="0"/>
                    </a:lnTo>
                    <a:lnTo>
                      <a:pt x="224" y="24"/>
                    </a:lnTo>
                    <a:lnTo>
                      <a:pt x="152" y="46"/>
                    </a:lnTo>
                    <a:lnTo>
                      <a:pt x="94" y="70"/>
                    </a:lnTo>
                    <a:lnTo>
                      <a:pt x="53" y="108"/>
                    </a:lnTo>
                    <a:lnTo>
                      <a:pt x="18" y="154"/>
                    </a:lnTo>
                    <a:lnTo>
                      <a:pt x="0" y="216"/>
                    </a:lnTo>
                    <a:lnTo>
                      <a:pt x="14" y="263"/>
                    </a:lnTo>
                    <a:close/>
                  </a:path>
                </a:pathLst>
              </a:custGeom>
              <a:solidFill>
                <a:srgbClr val="40404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7" name="Freeform 91"/>
              <p:cNvSpPr>
                <a:spLocks/>
              </p:cNvSpPr>
              <p:nvPr/>
            </p:nvSpPr>
            <p:spPr bwMode="auto">
              <a:xfrm>
                <a:off x="4514" y="698"/>
                <a:ext cx="181" cy="86"/>
              </a:xfrm>
              <a:custGeom>
                <a:avLst/>
                <a:gdLst>
                  <a:gd name="T0" fmla="*/ 1 w 356"/>
                  <a:gd name="T1" fmla="*/ 1 h 176"/>
                  <a:gd name="T2" fmla="*/ 1 w 356"/>
                  <a:gd name="T3" fmla="*/ 1 h 176"/>
                  <a:gd name="T4" fmla="*/ 1 w 356"/>
                  <a:gd name="T5" fmla="*/ 1 h 176"/>
                  <a:gd name="T6" fmla="*/ 1 w 356"/>
                  <a:gd name="T7" fmla="*/ 1 h 176"/>
                  <a:gd name="T8" fmla="*/ 1 w 356"/>
                  <a:gd name="T9" fmla="*/ 1 h 176"/>
                  <a:gd name="T10" fmla="*/ 1 w 356"/>
                  <a:gd name="T11" fmla="*/ 1 h 176"/>
                  <a:gd name="T12" fmla="*/ 0 w 356"/>
                  <a:gd name="T13" fmla="*/ 1 h 176"/>
                  <a:gd name="T14" fmla="*/ 1 w 356"/>
                  <a:gd name="T15" fmla="*/ 1 h 176"/>
                  <a:gd name="T16" fmla="*/ 1 w 356"/>
                  <a:gd name="T17" fmla="*/ 1 h 176"/>
                  <a:gd name="T18" fmla="*/ 1 w 356"/>
                  <a:gd name="T19" fmla="*/ 1 h 176"/>
                  <a:gd name="T20" fmla="*/ 1 w 356"/>
                  <a:gd name="T21" fmla="*/ 1 h 176"/>
                  <a:gd name="T22" fmla="*/ 1 w 356"/>
                  <a:gd name="T23" fmla="*/ 1 h 176"/>
                  <a:gd name="T24" fmla="*/ 1 w 356"/>
                  <a:gd name="T25" fmla="*/ 1 h 176"/>
                  <a:gd name="T26" fmla="*/ 1 w 356"/>
                  <a:gd name="T27" fmla="*/ 1 h 176"/>
                  <a:gd name="T28" fmla="*/ 1 w 356"/>
                  <a:gd name="T29" fmla="*/ 1 h 176"/>
                  <a:gd name="T30" fmla="*/ 1 w 356"/>
                  <a:gd name="T31" fmla="*/ 1 h 176"/>
                  <a:gd name="T32" fmla="*/ 1 w 356"/>
                  <a:gd name="T33" fmla="*/ 1 h 176"/>
                  <a:gd name="T34" fmla="*/ 1 w 356"/>
                  <a:gd name="T35" fmla="*/ 1 h 176"/>
                  <a:gd name="T36" fmla="*/ 1 w 356"/>
                  <a:gd name="T37" fmla="*/ 1 h 176"/>
                  <a:gd name="T38" fmla="*/ 1 w 356"/>
                  <a:gd name="T39" fmla="*/ 1 h 176"/>
                  <a:gd name="T40" fmla="*/ 1 w 356"/>
                  <a:gd name="T41" fmla="*/ 0 h 176"/>
                  <a:gd name="T42" fmla="*/ 1 w 356"/>
                  <a:gd name="T43" fmla="*/ 1 h 17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56"/>
                  <a:gd name="T67" fmla="*/ 0 h 176"/>
                  <a:gd name="T68" fmla="*/ 356 w 356"/>
                  <a:gd name="T69" fmla="*/ 176 h 17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56" h="176">
                    <a:moveTo>
                      <a:pt x="356" y="14"/>
                    </a:moveTo>
                    <a:lnTo>
                      <a:pt x="315" y="54"/>
                    </a:lnTo>
                    <a:lnTo>
                      <a:pt x="270" y="92"/>
                    </a:lnTo>
                    <a:lnTo>
                      <a:pt x="181" y="122"/>
                    </a:lnTo>
                    <a:lnTo>
                      <a:pt x="87" y="132"/>
                    </a:lnTo>
                    <a:lnTo>
                      <a:pt x="23" y="156"/>
                    </a:lnTo>
                    <a:lnTo>
                      <a:pt x="0" y="176"/>
                    </a:lnTo>
                    <a:lnTo>
                      <a:pt x="40" y="134"/>
                    </a:lnTo>
                    <a:lnTo>
                      <a:pt x="87" y="108"/>
                    </a:lnTo>
                    <a:lnTo>
                      <a:pt x="142" y="84"/>
                    </a:lnTo>
                    <a:lnTo>
                      <a:pt x="118" y="84"/>
                    </a:lnTo>
                    <a:lnTo>
                      <a:pt x="66" y="96"/>
                    </a:lnTo>
                    <a:lnTo>
                      <a:pt x="36" y="110"/>
                    </a:lnTo>
                    <a:lnTo>
                      <a:pt x="95" y="74"/>
                    </a:lnTo>
                    <a:lnTo>
                      <a:pt x="142" y="54"/>
                    </a:lnTo>
                    <a:lnTo>
                      <a:pt x="206" y="36"/>
                    </a:lnTo>
                    <a:lnTo>
                      <a:pt x="204" y="26"/>
                    </a:lnTo>
                    <a:lnTo>
                      <a:pt x="258" y="20"/>
                    </a:lnTo>
                    <a:lnTo>
                      <a:pt x="253" y="12"/>
                    </a:lnTo>
                    <a:lnTo>
                      <a:pt x="286" y="2"/>
                    </a:lnTo>
                    <a:lnTo>
                      <a:pt x="315" y="0"/>
                    </a:lnTo>
                    <a:lnTo>
                      <a:pt x="356" y="14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8" name="Freeform 92"/>
              <p:cNvSpPr>
                <a:spLocks/>
              </p:cNvSpPr>
              <p:nvPr/>
            </p:nvSpPr>
            <p:spPr bwMode="auto">
              <a:xfrm>
                <a:off x="4667" y="711"/>
                <a:ext cx="145" cy="168"/>
              </a:xfrm>
              <a:custGeom>
                <a:avLst/>
                <a:gdLst>
                  <a:gd name="T0" fmla="*/ 1 w 290"/>
                  <a:gd name="T1" fmla="*/ 0 h 335"/>
                  <a:gd name="T2" fmla="*/ 1 w 290"/>
                  <a:gd name="T3" fmla="*/ 1 h 335"/>
                  <a:gd name="T4" fmla="*/ 0 w 290"/>
                  <a:gd name="T5" fmla="*/ 1 h 335"/>
                  <a:gd name="T6" fmla="*/ 1 w 290"/>
                  <a:gd name="T7" fmla="*/ 1 h 335"/>
                  <a:gd name="T8" fmla="*/ 1 w 290"/>
                  <a:gd name="T9" fmla="*/ 1 h 335"/>
                  <a:gd name="T10" fmla="*/ 1 w 290"/>
                  <a:gd name="T11" fmla="*/ 1 h 335"/>
                  <a:gd name="T12" fmla="*/ 1 w 290"/>
                  <a:gd name="T13" fmla="*/ 1 h 335"/>
                  <a:gd name="T14" fmla="*/ 1 w 290"/>
                  <a:gd name="T15" fmla="*/ 1 h 335"/>
                  <a:gd name="T16" fmla="*/ 1 w 290"/>
                  <a:gd name="T17" fmla="*/ 1 h 335"/>
                  <a:gd name="T18" fmla="*/ 1 w 290"/>
                  <a:gd name="T19" fmla="*/ 1 h 335"/>
                  <a:gd name="T20" fmla="*/ 1 w 290"/>
                  <a:gd name="T21" fmla="*/ 1 h 335"/>
                  <a:gd name="T22" fmla="*/ 1 w 290"/>
                  <a:gd name="T23" fmla="*/ 1 h 335"/>
                  <a:gd name="T24" fmla="*/ 1 w 290"/>
                  <a:gd name="T25" fmla="*/ 1 h 335"/>
                  <a:gd name="T26" fmla="*/ 1 w 290"/>
                  <a:gd name="T27" fmla="*/ 1 h 335"/>
                  <a:gd name="T28" fmla="*/ 1 w 290"/>
                  <a:gd name="T29" fmla="*/ 1 h 335"/>
                  <a:gd name="T30" fmla="*/ 1 w 290"/>
                  <a:gd name="T31" fmla="*/ 1 h 335"/>
                  <a:gd name="T32" fmla="*/ 1 w 290"/>
                  <a:gd name="T33" fmla="*/ 1 h 335"/>
                  <a:gd name="T34" fmla="*/ 1 w 290"/>
                  <a:gd name="T35" fmla="*/ 1 h 335"/>
                  <a:gd name="T36" fmla="*/ 1 w 290"/>
                  <a:gd name="T37" fmla="*/ 1 h 335"/>
                  <a:gd name="T38" fmla="*/ 1 w 290"/>
                  <a:gd name="T39" fmla="*/ 1 h 335"/>
                  <a:gd name="T40" fmla="*/ 1 w 290"/>
                  <a:gd name="T41" fmla="*/ 1 h 335"/>
                  <a:gd name="T42" fmla="*/ 1 w 290"/>
                  <a:gd name="T43" fmla="*/ 1 h 335"/>
                  <a:gd name="T44" fmla="*/ 1 w 290"/>
                  <a:gd name="T45" fmla="*/ 1 h 335"/>
                  <a:gd name="T46" fmla="*/ 1 w 290"/>
                  <a:gd name="T47" fmla="*/ 1 h 335"/>
                  <a:gd name="T48" fmla="*/ 1 w 290"/>
                  <a:gd name="T49" fmla="*/ 1 h 335"/>
                  <a:gd name="T50" fmla="*/ 1 w 290"/>
                  <a:gd name="T51" fmla="*/ 1 h 335"/>
                  <a:gd name="T52" fmla="*/ 1 w 290"/>
                  <a:gd name="T53" fmla="*/ 1 h 335"/>
                  <a:gd name="T54" fmla="*/ 1 w 290"/>
                  <a:gd name="T55" fmla="*/ 1 h 335"/>
                  <a:gd name="T56" fmla="*/ 1 w 290"/>
                  <a:gd name="T57" fmla="*/ 1 h 335"/>
                  <a:gd name="T58" fmla="*/ 1 w 290"/>
                  <a:gd name="T59" fmla="*/ 1 h 335"/>
                  <a:gd name="T60" fmla="*/ 1 w 290"/>
                  <a:gd name="T61" fmla="*/ 1 h 335"/>
                  <a:gd name="T62" fmla="*/ 1 w 290"/>
                  <a:gd name="T63" fmla="*/ 1 h 335"/>
                  <a:gd name="T64" fmla="*/ 1 w 290"/>
                  <a:gd name="T65" fmla="*/ 1 h 335"/>
                  <a:gd name="T66" fmla="*/ 1 w 290"/>
                  <a:gd name="T67" fmla="*/ 1 h 335"/>
                  <a:gd name="T68" fmla="*/ 1 w 290"/>
                  <a:gd name="T69" fmla="*/ 0 h 33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0"/>
                  <a:gd name="T106" fmla="*/ 0 h 335"/>
                  <a:gd name="T107" fmla="*/ 290 w 290"/>
                  <a:gd name="T108" fmla="*/ 335 h 33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0" h="335">
                    <a:moveTo>
                      <a:pt x="98" y="0"/>
                    </a:moveTo>
                    <a:lnTo>
                      <a:pt x="41" y="48"/>
                    </a:lnTo>
                    <a:lnTo>
                      <a:pt x="0" y="86"/>
                    </a:lnTo>
                    <a:lnTo>
                      <a:pt x="18" y="80"/>
                    </a:lnTo>
                    <a:lnTo>
                      <a:pt x="6" y="102"/>
                    </a:lnTo>
                    <a:lnTo>
                      <a:pt x="4" y="126"/>
                    </a:lnTo>
                    <a:lnTo>
                      <a:pt x="12" y="162"/>
                    </a:lnTo>
                    <a:lnTo>
                      <a:pt x="24" y="205"/>
                    </a:lnTo>
                    <a:lnTo>
                      <a:pt x="57" y="229"/>
                    </a:lnTo>
                    <a:lnTo>
                      <a:pt x="92" y="277"/>
                    </a:lnTo>
                    <a:lnTo>
                      <a:pt x="74" y="215"/>
                    </a:lnTo>
                    <a:lnTo>
                      <a:pt x="121" y="229"/>
                    </a:lnTo>
                    <a:lnTo>
                      <a:pt x="133" y="263"/>
                    </a:lnTo>
                    <a:lnTo>
                      <a:pt x="140" y="335"/>
                    </a:lnTo>
                    <a:lnTo>
                      <a:pt x="150" y="277"/>
                    </a:lnTo>
                    <a:lnTo>
                      <a:pt x="150" y="235"/>
                    </a:lnTo>
                    <a:lnTo>
                      <a:pt x="179" y="275"/>
                    </a:lnTo>
                    <a:lnTo>
                      <a:pt x="179" y="329"/>
                    </a:lnTo>
                    <a:lnTo>
                      <a:pt x="205" y="269"/>
                    </a:lnTo>
                    <a:lnTo>
                      <a:pt x="205" y="205"/>
                    </a:lnTo>
                    <a:lnTo>
                      <a:pt x="226" y="229"/>
                    </a:lnTo>
                    <a:lnTo>
                      <a:pt x="226" y="275"/>
                    </a:lnTo>
                    <a:lnTo>
                      <a:pt x="240" y="182"/>
                    </a:lnTo>
                    <a:lnTo>
                      <a:pt x="232" y="138"/>
                    </a:lnTo>
                    <a:lnTo>
                      <a:pt x="261" y="150"/>
                    </a:lnTo>
                    <a:lnTo>
                      <a:pt x="267" y="180"/>
                    </a:lnTo>
                    <a:lnTo>
                      <a:pt x="273" y="140"/>
                    </a:lnTo>
                    <a:lnTo>
                      <a:pt x="269" y="114"/>
                    </a:lnTo>
                    <a:lnTo>
                      <a:pt x="290" y="116"/>
                    </a:lnTo>
                    <a:lnTo>
                      <a:pt x="279" y="90"/>
                    </a:lnTo>
                    <a:lnTo>
                      <a:pt x="251" y="62"/>
                    </a:lnTo>
                    <a:lnTo>
                      <a:pt x="220" y="36"/>
                    </a:lnTo>
                    <a:lnTo>
                      <a:pt x="173" y="14"/>
                    </a:lnTo>
                    <a:lnTo>
                      <a:pt x="135" y="2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39" name="Freeform 93"/>
              <p:cNvSpPr>
                <a:spLocks/>
              </p:cNvSpPr>
              <p:nvPr/>
            </p:nvSpPr>
            <p:spPr bwMode="auto">
              <a:xfrm>
                <a:off x="4769" y="961"/>
                <a:ext cx="28" cy="27"/>
              </a:xfrm>
              <a:custGeom>
                <a:avLst/>
                <a:gdLst>
                  <a:gd name="T0" fmla="*/ 1 w 54"/>
                  <a:gd name="T1" fmla="*/ 1 h 54"/>
                  <a:gd name="T2" fmla="*/ 1 w 54"/>
                  <a:gd name="T3" fmla="*/ 1 h 54"/>
                  <a:gd name="T4" fmla="*/ 1 w 54"/>
                  <a:gd name="T5" fmla="*/ 0 h 54"/>
                  <a:gd name="T6" fmla="*/ 1 w 54"/>
                  <a:gd name="T7" fmla="*/ 1 h 54"/>
                  <a:gd name="T8" fmla="*/ 1 w 54"/>
                  <a:gd name="T9" fmla="*/ 1 h 54"/>
                  <a:gd name="T10" fmla="*/ 0 w 54"/>
                  <a:gd name="T11" fmla="*/ 1 h 54"/>
                  <a:gd name="T12" fmla="*/ 0 w 54"/>
                  <a:gd name="T13" fmla="*/ 1 h 54"/>
                  <a:gd name="T14" fmla="*/ 1 w 54"/>
                  <a:gd name="T15" fmla="*/ 1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4"/>
                  <a:gd name="T25" fmla="*/ 0 h 54"/>
                  <a:gd name="T26" fmla="*/ 54 w 54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4" h="54">
                    <a:moveTo>
                      <a:pt x="7" y="22"/>
                    </a:moveTo>
                    <a:lnTo>
                      <a:pt x="29" y="18"/>
                    </a:lnTo>
                    <a:lnTo>
                      <a:pt x="54" y="0"/>
                    </a:lnTo>
                    <a:lnTo>
                      <a:pt x="44" y="36"/>
                    </a:lnTo>
                    <a:lnTo>
                      <a:pt x="23" y="54"/>
                    </a:lnTo>
                    <a:lnTo>
                      <a:pt x="0" y="50"/>
                    </a:lnTo>
                    <a:lnTo>
                      <a:pt x="0" y="32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FFA04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" name="Group 94"/>
            <p:cNvGrpSpPr>
              <a:grpSpLocks/>
            </p:cNvGrpSpPr>
            <p:nvPr/>
          </p:nvGrpSpPr>
          <p:grpSpPr bwMode="auto">
            <a:xfrm>
              <a:off x="5037" y="1958"/>
              <a:ext cx="175" cy="313"/>
              <a:chOff x="4901" y="2076"/>
              <a:chExt cx="182" cy="313"/>
            </a:xfrm>
          </p:grpSpPr>
          <p:grpSp>
            <p:nvGrpSpPr>
              <p:cNvPr id="8" name="Group 95"/>
              <p:cNvGrpSpPr>
                <a:grpSpLocks/>
              </p:cNvGrpSpPr>
              <p:nvPr/>
            </p:nvGrpSpPr>
            <p:grpSpPr bwMode="auto">
              <a:xfrm>
                <a:off x="4901" y="2103"/>
                <a:ext cx="162" cy="286"/>
                <a:chOff x="4901" y="2103"/>
                <a:chExt cx="162" cy="286"/>
              </a:xfrm>
            </p:grpSpPr>
            <p:sp>
              <p:nvSpPr>
                <p:cNvPr id="112714" name="Freeform 96"/>
                <p:cNvSpPr>
                  <a:spLocks/>
                </p:cNvSpPr>
                <p:nvPr/>
              </p:nvSpPr>
              <p:spPr bwMode="auto">
                <a:xfrm>
                  <a:off x="4901" y="2103"/>
                  <a:ext cx="165" cy="286"/>
                </a:xfrm>
                <a:custGeom>
                  <a:avLst/>
                  <a:gdLst>
                    <a:gd name="T0" fmla="*/ 0 w 326"/>
                    <a:gd name="T1" fmla="*/ 0 h 573"/>
                    <a:gd name="T2" fmla="*/ 0 w 326"/>
                    <a:gd name="T3" fmla="*/ 0 h 573"/>
                    <a:gd name="T4" fmla="*/ 0 w 326"/>
                    <a:gd name="T5" fmla="*/ 0 h 573"/>
                    <a:gd name="T6" fmla="*/ 0 w 326"/>
                    <a:gd name="T7" fmla="*/ 0 h 573"/>
                    <a:gd name="T8" fmla="*/ 0 w 326"/>
                    <a:gd name="T9" fmla="*/ 0 h 573"/>
                    <a:gd name="T10" fmla="*/ 0 w 326"/>
                    <a:gd name="T11" fmla="*/ 0 h 573"/>
                    <a:gd name="T12" fmla="*/ 0 w 326"/>
                    <a:gd name="T13" fmla="*/ 0 h 573"/>
                    <a:gd name="T14" fmla="*/ 0 w 326"/>
                    <a:gd name="T15" fmla="*/ 0 h 573"/>
                    <a:gd name="T16" fmla="*/ 0 w 326"/>
                    <a:gd name="T17" fmla="*/ 0 h 573"/>
                    <a:gd name="T18" fmla="*/ 0 w 326"/>
                    <a:gd name="T19" fmla="*/ 0 h 573"/>
                    <a:gd name="T20" fmla="*/ 0 w 326"/>
                    <a:gd name="T21" fmla="*/ 0 h 573"/>
                    <a:gd name="T22" fmla="*/ 0 w 326"/>
                    <a:gd name="T23" fmla="*/ 0 h 573"/>
                    <a:gd name="T24" fmla="*/ 0 w 326"/>
                    <a:gd name="T25" fmla="*/ 0 h 573"/>
                    <a:gd name="T26" fmla="*/ 0 w 326"/>
                    <a:gd name="T27" fmla="*/ 0 h 573"/>
                    <a:gd name="T28" fmla="*/ 0 w 326"/>
                    <a:gd name="T29" fmla="*/ 0 h 573"/>
                    <a:gd name="T30" fmla="*/ 0 w 326"/>
                    <a:gd name="T31" fmla="*/ 0 h 573"/>
                    <a:gd name="T32" fmla="*/ 0 w 326"/>
                    <a:gd name="T33" fmla="*/ 0 h 573"/>
                    <a:gd name="T34" fmla="*/ 0 w 326"/>
                    <a:gd name="T35" fmla="*/ 0 h 573"/>
                    <a:gd name="T36" fmla="*/ 0 w 326"/>
                    <a:gd name="T37" fmla="*/ 0 h 573"/>
                    <a:gd name="T38" fmla="*/ 0 w 326"/>
                    <a:gd name="T39" fmla="*/ 0 h 573"/>
                    <a:gd name="T40" fmla="*/ 0 w 326"/>
                    <a:gd name="T41" fmla="*/ 0 h 573"/>
                    <a:gd name="T42" fmla="*/ 0 w 326"/>
                    <a:gd name="T43" fmla="*/ 0 h 573"/>
                    <a:gd name="T44" fmla="*/ 0 w 326"/>
                    <a:gd name="T45" fmla="*/ 0 h 573"/>
                    <a:gd name="T46" fmla="*/ 0 w 326"/>
                    <a:gd name="T47" fmla="*/ 0 h 573"/>
                    <a:gd name="T48" fmla="*/ 0 w 326"/>
                    <a:gd name="T49" fmla="*/ 0 h 573"/>
                    <a:gd name="T50" fmla="*/ 0 w 326"/>
                    <a:gd name="T51" fmla="*/ 0 h 573"/>
                    <a:gd name="T52" fmla="*/ 0 w 326"/>
                    <a:gd name="T53" fmla="*/ 0 h 573"/>
                    <a:gd name="T54" fmla="*/ 0 w 326"/>
                    <a:gd name="T55" fmla="*/ 0 h 573"/>
                    <a:gd name="T56" fmla="*/ 0 w 326"/>
                    <a:gd name="T57" fmla="*/ 0 h 573"/>
                    <a:gd name="T58" fmla="*/ 0 w 326"/>
                    <a:gd name="T59" fmla="*/ 0 h 573"/>
                    <a:gd name="T60" fmla="*/ 0 w 326"/>
                    <a:gd name="T61" fmla="*/ 0 h 573"/>
                    <a:gd name="T62" fmla="*/ 0 w 326"/>
                    <a:gd name="T63" fmla="*/ 0 h 573"/>
                    <a:gd name="T64" fmla="*/ 0 w 326"/>
                    <a:gd name="T65" fmla="*/ 0 h 573"/>
                    <a:gd name="T66" fmla="*/ 0 w 326"/>
                    <a:gd name="T67" fmla="*/ 0 h 573"/>
                    <a:gd name="T68" fmla="*/ 0 w 326"/>
                    <a:gd name="T69" fmla="*/ 0 h 573"/>
                    <a:gd name="T70" fmla="*/ 0 w 326"/>
                    <a:gd name="T71" fmla="*/ 0 h 573"/>
                    <a:gd name="T72" fmla="*/ 0 w 326"/>
                    <a:gd name="T73" fmla="*/ 0 h 573"/>
                    <a:gd name="T74" fmla="*/ 0 w 326"/>
                    <a:gd name="T75" fmla="*/ 0 h 573"/>
                    <a:gd name="T76" fmla="*/ 0 w 326"/>
                    <a:gd name="T77" fmla="*/ 0 h 573"/>
                    <a:gd name="T78" fmla="*/ 0 w 326"/>
                    <a:gd name="T79" fmla="*/ 0 h 573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26"/>
                    <a:gd name="T121" fmla="*/ 0 h 573"/>
                    <a:gd name="T122" fmla="*/ 326 w 326"/>
                    <a:gd name="T123" fmla="*/ 573 h 573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26" h="573">
                      <a:moveTo>
                        <a:pt x="178" y="0"/>
                      </a:moveTo>
                      <a:lnTo>
                        <a:pt x="127" y="94"/>
                      </a:lnTo>
                      <a:lnTo>
                        <a:pt x="86" y="142"/>
                      </a:lnTo>
                      <a:lnTo>
                        <a:pt x="65" y="180"/>
                      </a:lnTo>
                      <a:lnTo>
                        <a:pt x="41" y="210"/>
                      </a:lnTo>
                      <a:lnTo>
                        <a:pt x="26" y="249"/>
                      </a:lnTo>
                      <a:lnTo>
                        <a:pt x="18" y="287"/>
                      </a:lnTo>
                      <a:lnTo>
                        <a:pt x="0" y="337"/>
                      </a:lnTo>
                      <a:lnTo>
                        <a:pt x="14" y="381"/>
                      </a:lnTo>
                      <a:lnTo>
                        <a:pt x="14" y="441"/>
                      </a:lnTo>
                      <a:lnTo>
                        <a:pt x="34" y="443"/>
                      </a:lnTo>
                      <a:lnTo>
                        <a:pt x="57" y="427"/>
                      </a:lnTo>
                      <a:lnTo>
                        <a:pt x="72" y="397"/>
                      </a:lnTo>
                      <a:lnTo>
                        <a:pt x="72" y="359"/>
                      </a:lnTo>
                      <a:lnTo>
                        <a:pt x="84" y="319"/>
                      </a:lnTo>
                      <a:lnTo>
                        <a:pt x="102" y="351"/>
                      </a:lnTo>
                      <a:lnTo>
                        <a:pt x="106" y="399"/>
                      </a:lnTo>
                      <a:lnTo>
                        <a:pt x="86" y="443"/>
                      </a:lnTo>
                      <a:lnTo>
                        <a:pt x="65" y="477"/>
                      </a:lnTo>
                      <a:lnTo>
                        <a:pt x="45" y="501"/>
                      </a:lnTo>
                      <a:lnTo>
                        <a:pt x="39" y="527"/>
                      </a:lnTo>
                      <a:lnTo>
                        <a:pt x="51" y="543"/>
                      </a:lnTo>
                      <a:lnTo>
                        <a:pt x="63" y="541"/>
                      </a:lnTo>
                      <a:lnTo>
                        <a:pt x="57" y="559"/>
                      </a:lnTo>
                      <a:lnTo>
                        <a:pt x="67" y="573"/>
                      </a:lnTo>
                      <a:lnTo>
                        <a:pt x="86" y="573"/>
                      </a:lnTo>
                      <a:lnTo>
                        <a:pt x="113" y="561"/>
                      </a:lnTo>
                      <a:lnTo>
                        <a:pt x="139" y="559"/>
                      </a:lnTo>
                      <a:lnTo>
                        <a:pt x="172" y="541"/>
                      </a:lnTo>
                      <a:lnTo>
                        <a:pt x="203" y="531"/>
                      </a:lnTo>
                      <a:lnTo>
                        <a:pt x="220" y="511"/>
                      </a:lnTo>
                      <a:lnTo>
                        <a:pt x="254" y="467"/>
                      </a:lnTo>
                      <a:lnTo>
                        <a:pt x="306" y="405"/>
                      </a:lnTo>
                      <a:lnTo>
                        <a:pt x="312" y="327"/>
                      </a:lnTo>
                      <a:lnTo>
                        <a:pt x="324" y="255"/>
                      </a:lnTo>
                      <a:lnTo>
                        <a:pt x="318" y="192"/>
                      </a:lnTo>
                      <a:lnTo>
                        <a:pt x="314" y="144"/>
                      </a:lnTo>
                      <a:lnTo>
                        <a:pt x="326" y="30"/>
                      </a:lnTo>
                      <a:lnTo>
                        <a:pt x="277" y="4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12700">
                  <a:solidFill>
                    <a:srgbClr val="402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5" name="Freeform 97"/>
                <p:cNvSpPr>
                  <a:spLocks/>
                </p:cNvSpPr>
                <p:nvPr/>
              </p:nvSpPr>
              <p:spPr bwMode="auto">
                <a:xfrm>
                  <a:off x="4946" y="2300"/>
                  <a:ext cx="47" cy="63"/>
                </a:xfrm>
                <a:custGeom>
                  <a:avLst/>
                  <a:gdLst>
                    <a:gd name="T0" fmla="*/ 1 w 93"/>
                    <a:gd name="T1" fmla="*/ 0 h 128"/>
                    <a:gd name="T2" fmla="*/ 1 w 93"/>
                    <a:gd name="T3" fmla="*/ 0 h 128"/>
                    <a:gd name="T4" fmla="*/ 1 w 93"/>
                    <a:gd name="T5" fmla="*/ 0 h 128"/>
                    <a:gd name="T6" fmla="*/ 1 w 93"/>
                    <a:gd name="T7" fmla="*/ 0 h 128"/>
                    <a:gd name="T8" fmla="*/ 0 w 93"/>
                    <a:gd name="T9" fmla="*/ 0 h 128"/>
                    <a:gd name="T10" fmla="*/ 1 w 93"/>
                    <a:gd name="T11" fmla="*/ 0 h 128"/>
                    <a:gd name="T12" fmla="*/ 1 w 93"/>
                    <a:gd name="T13" fmla="*/ 0 h 128"/>
                    <a:gd name="T14" fmla="*/ 1 w 93"/>
                    <a:gd name="T15" fmla="*/ 0 h 12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3"/>
                    <a:gd name="T25" fmla="*/ 0 h 128"/>
                    <a:gd name="T26" fmla="*/ 93 w 93"/>
                    <a:gd name="T27" fmla="*/ 128 h 12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3" h="128">
                      <a:moveTo>
                        <a:pt x="93" y="0"/>
                      </a:moveTo>
                      <a:lnTo>
                        <a:pt x="74" y="52"/>
                      </a:lnTo>
                      <a:lnTo>
                        <a:pt x="56" y="76"/>
                      </a:lnTo>
                      <a:lnTo>
                        <a:pt x="39" y="100"/>
                      </a:lnTo>
                      <a:lnTo>
                        <a:pt x="0" y="128"/>
                      </a:lnTo>
                      <a:lnTo>
                        <a:pt x="51" y="102"/>
                      </a:lnTo>
                      <a:lnTo>
                        <a:pt x="80" y="58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6" name="Freeform 98"/>
                <p:cNvSpPr>
                  <a:spLocks/>
                </p:cNvSpPr>
                <p:nvPr/>
              </p:nvSpPr>
              <p:spPr bwMode="auto">
                <a:xfrm>
                  <a:off x="4998" y="2301"/>
                  <a:ext cx="30" cy="55"/>
                </a:xfrm>
                <a:custGeom>
                  <a:avLst/>
                  <a:gdLst>
                    <a:gd name="T0" fmla="*/ 1 w 60"/>
                    <a:gd name="T1" fmla="*/ 0 h 116"/>
                    <a:gd name="T2" fmla="*/ 1 w 60"/>
                    <a:gd name="T3" fmla="*/ 0 h 116"/>
                    <a:gd name="T4" fmla="*/ 1 w 60"/>
                    <a:gd name="T5" fmla="*/ 0 h 116"/>
                    <a:gd name="T6" fmla="*/ 0 w 60"/>
                    <a:gd name="T7" fmla="*/ 0 h 116"/>
                    <a:gd name="T8" fmla="*/ 1 w 60"/>
                    <a:gd name="T9" fmla="*/ 0 h 116"/>
                    <a:gd name="T10" fmla="*/ 1 w 60"/>
                    <a:gd name="T11" fmla="*/ 0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"/>
                    <a:gd name="T19" fmla="*/ 0 h 116"/>
                    <a:gd name="T20" fmla="*/ 60 w 6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" h="116">
                      <a:moveTo>
                        <a:pt x="60" y="0"/>
                      </a:moveTo>
                      <a:lnTo>
                        <a:pt x="37" y="46"/>
                      </a:lnTo>
                      <a:lnTo>
                        <a:pt x="20" y="74"/>
                      </a:lnTo>
                      <a:lnTo>
                        <a:pt x="0" y="116"/>
                      </a:lnTo>
                      <a:lnTo>
                        <a:pt x="45" y="50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7" name="Freeform 99"/>
                <p:cNvSpPr>
                  <a:spLocks/>
                </p:cNvSpPr>
                <p:nvPr/>
              </p:nvSpPr>
              <p:spPr bwMode="auto">
                <a:xfrm>
                  <a:off x="4935" y="2227"/>
                  <a:ext cx="7" cy="37"/>
                </a:xfrm>
                <a:custGeom>
                  <a:avLst/>
                  <a:gdLst>
                    <a:gd name="T0" fmla="*/ 0 w 16"/>
                    <a:gd name="T1" fmla="*/ 0 h 72"/>
                    <a:gd name="T2" fmla="*/ 0 w 16"/>
                    <a:gd name="T3" fmla="*/ 1 h 72"/>
                    <a:gd name="T4" fmla="*/ 0 w 16"/>
                    <a:gd name="T5" fmla="*/ 1 h 72"/>
                    <a:gd name="T6" fmla="*/ 0 w 16"/>
                    <a:gd name="T7" fmla="*/ 1 h 72"/>
                    <a:gd name="T8" fmla="*/ 0 w 16"/>
                    <a:gd name="T9" fmla="*/ 1 h 72"/>
                    <a:gd name="T10" fmla="*/ 0 w 16"/>
                    <a:gd name="T11" fmla="*/ 0 h 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6"/>
                    <a:gd name="T19" fmla="*/ 0 h 72"/>
                    <a:gd name="T20" fmla="*/ 16 w 16"/>
                    <a:gd name="T21" fmla="*/ 72 h 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6" h="72">
                      <a:moveTo>
                        <a:pt x="0" y="0"/>
                      </a:moveTo>
                      <a:lnTo>
                        <a:pt x="2" y="34"/>
                      </a:lnTo>
                      <a:lnTo>
                        <a:pt x="0" y="72"/>
                      </a:lnTo>
                      <a:lnTo>
                        <a:pt x="16" y="70"/>
                      </a:lnTo>
                      <a:lnTo>
                        <a:pt x="6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8" name="Freeform 100"/>
                <p:cNvSpPr>
                  <a:spLocks/>
                </p:cNvSpPr>
                <p:nvPr/>
              </p:nvSpPr>
              <p:spPr bwMode="auto">
                <a:xfrm>
                  <a:off x="4993" y="2264"/>
                  <a:ext cx="13" cy="37"/>
                </a:xfrm>
                <a:custGeom>
                  <a:avLst/>
                  <a:gdLst>
                    <a:gd name="T0" fmla="*/ 1 w 24"/>
                    <a:gd name="T1" fmla="*/ 1 h 80"/>
                    <a:gd name="T2" fmla="*/ 0 w 24"/>
                    <a:gd name="T3" fmla="*/ 1 h 80"/>
                    <a:gd name="T4" fmla="*/ 0 w 24"/>
                    <a:gd name="T5" fmla="*/ 1 h 80"/>
                    <a:gd name="T6" fmla="*/ 1 w 24"/>
                    <a:gd name="T7" fmla="*/ 1 h 80"/>
                    <a:gd name="T8" fmla="*/ 1 w 24"/>
                    <a:gd name="T9" fmla="*/ 0 h 80"/>
                    <a:gd name="T10" fmla="*/ 1 w 24"/>
                    <a:gd name="T11" fmla="*/ 1 h 8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80"/>
                    <a:gd name="T20" fmla="*/ 24 w 24"/>
                    <a:gd name="T21" fmla="*/ 80 h 8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80">
                      <a:moveTo>
                        <a:pt x="6" y="4"/>
                      </a:moveTo>
                      <a:lnTo>
                        <a:pt x="0" y="28"/>
                      </a:lnTo>
                      <a:lnTo>
                        <a:pt x="0" y="80"/>
                      </a:lnTo>
                      <a:lnTo>
                        <a:pt x="8" y="58"/>
                      </a:lnTo>
                      <a:lnTo>
                        <a:pt x="24" y="0"/>
                      </a:lnTo>
                      <a:lnTo>
                        <a:pt x="6" y="4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19" name="Freeform 101"/>
                <p:cNvSpPr>
                  <a:spLocks/>
                </p:cNvSpPr>
                <p:nvPr/>
              </p:nvSpPr>
              <p:spPr bwMode="auto">
                <a:xfrm>
                  <a:off x="5029" y="2268"/>
                  <a:ext cx="6" cy="35"/>
                </a:xfrm>
                <a:custGeom>
                  <a:avLst/>
                  <a:gdLst>
                    <a:gd name="T0" fmla="*/ 1 w 15"/>
                    <a:gd name="T1" fmla="*/ 0 h 70"/>
                    <a:gd name="T2" fmla="*/ 1 w 15"/>
                    <a:gd name="T3" fmla="*/ 1 h 70"/>
                    <a:gd name="T4" fmla="*/ 0 w 15"/>
                    <a:gd name="T5" fmla="*/ 1 h 70"/>
                    <a:gd name="T6" fmla="*/ 1 w 15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70"/>
                    <a:gd name="T14" fmla="*/ 15 w 15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70">
                      <a:moveTo>
                        <a:pt x="15" y="0"/>
                      </a:moveTo>
                      <a:lnTo>
                        <a:pt x="1" y="14"/>
                      </a:lnTo>
                      <a:lnTo>
                        <a:pt x="0" y="7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20" name="Freeform 102"/>
                <p:cNvSpPr>
                  <a:spLocks/>
                </p:cNvSpPr>
                <p:nvPr/>
              </p:nvSpPr>
              <p:spPr bwMode="auto">
                <a:xfrm>
                  <a:off x="4912" y="2294"/>
                  <a:ext cx="10" cy="17"/>
                </a:xfrm>
                <a:custGeom>
                  <a:avLst/>
                  <a:gdLst>
                    <a:gd name="T0" fmla="*/ 0 w 19"/>
                    <a:gd name="T1" fmla="*/ 1 h 30"/>
                    <a:gd name="T2" fmla="*/ 1 w 19"/>
                    <a:gd name="T3" fmla="*/ 1 h 30"/>
                    <a:gd name="T4" fmla="*/ 1 w 19"/>
                    <a:gd name="T5" fmla="*/ 1 h 30"/>
                    <a:gd name="T6" fmla="*/ 1 w 19"/>
                    <a:gd name="T7" fmla="*/ 0 h 30"/>
                    <a:gd name="T8" fmla="*/ 0 w 19"/>
                    <a:gd name="T9" fmla="*/ 1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30"/>
                    <a:gd name="T17" fmla="*/ 19 w 19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30">
                      <a:moveTo>
                        <a:pt x="0" y="2"/>
                      </a:moveTo>
                      <a:lnTo>
                        <a:pt x="9" y="8"/>
                      </a:lnTo>
                      <a:lnTo>
                        <a:pt x="11" y="30"/>
                      </a:lnTo>
                      <a:lnTo>
                        <a:pt x="19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pl-PL" sz="1800" kern="0">
                    <a:solidFill>
                      <a:sysClr val="windowText" lastClr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12713" name="Freeform 103"/>
              <p:cNvSpPr>
                <a:spLocks/>
              </p:cNvSpPr>
              <p:nvPr/>
            </p:nvSpPr>
            <p:spPr bwMode="auto">
              <a:xfrm>
                <a:off x="4964" y="2076"/>
                <a:ext cx="122" cy="80"/>
              </a:xfrm>
              <a:custGeom>
                <a:avLst/>
                <a:gdLst>
                  <a:gd name="T0" fmla="*/ 0 w 238"/>
                  <a:gd name="T1" fmla="*/ 1 h 160"/>
                  <a:gd name="T2" fmla="*/ 1 w 238"/>
                  <a:gd name="T3" fmla="*/ 1 h 160"/>
                  <a:gd name="T4" fmla="*/ 1 w 238"/>
                  <a:gd name="T5" fmla="*/ 1 h 160"/>
                  <a:gd name="T6" fmla="*/ 1 w 238"/>
                  <a:gd name="T7" fmla="*/ 1 h 160"/>
                  <a:gd name="T8" fmla="*/ 1 w 238"/>
                  <a:gd name="T9" fmla="*/ 1 h 160"/>
                  <a:gd name="T10" fmla="*/ 1 w 238"/>
                  <a:gd name="T11" fmla="*/ 1 h 160"/>
                  <a:gd name="T12" fmla="*/ 1 w 238"/>
                  <a:gd name="T13" fmla="*/ 1 h 160"/>
                  <a:gd name="T14" fmla="*/ 1 w 238"/>
                  <a:gd name="T15" fmla="*/ 1 h 160"/>
                  <a:gd name="T16" fmla="*/ 1 w 238"/>
                  <a:gd name="T17" fmla="*/ 1 h 160"/>
                  <a:gd name="T18" fmla="*/ 1 w 238"/>
                  <a:gd name="T19" fmla="*/ 1 h 160"/>
                  <a:gd name="T20" fmla="*/ 1 w 238"/>
                  <a:gd name="T21" fmla="*/ 0 h 160"/>
                  <a:gd name="T22" fmla="*/ 1 w 238"/>
                  <a:gd name="T23" fmla="*/ 0 h 160"/>
                  <a:gd name="T24" fmla="*/ 1 w 238"/>
                  <a:gd name="T25" fmla="*/ 1 h 160"/>
                  <a:gd name="T26" fmla="*/ 0 w 238"/>
                  <a:gd name="T27" fmla="*/ 1 h 16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38"/>
                  <a:gd name="T43" fmla="*/ 0 h 160"/>
                  <a:gd name="T44" fmla="*/ 238 w 238"/>
                  <a:gd name="T45" fmla="*/ 160 h 16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38" h="160">
                    <a:moveTo>
                      <a:pt x="0" y="110"/>
                    </a:moveTo>
                    <a:lnTo>
                      <a:pt x="31" y="104"/>
                    </a:lnTo>
                    <a:lnTo>
                      <a:pt x="74" y="106"/>
                    </a:lnTo>
                    <a:lnTo>
                      <a:pt x="109" y="112"/>
                    </a:lnTo>
                    <a:lnTo>
                      <a:pt x="167" y="130"/>
                    </a:lnTo>
                    <a:lnTo>
                      <a:pt x="206" y="152"/>
                    </a:lnTo>
                    <a:lnTo>
                      <a:pt x="218" y="160"/>
                    </a:lnTo>
                    <a:lnTo>
                      <a:pt x="238" y="72"/>
                    </a:lnTo>
                    <a:lnTo>
                      <a:pt x="202" y="38"/>
                    </a:lnTo>
                    <a:lnTo>
                      <a:pt x="156" y="14"/>
                    </a:lnTo>
                    <a:lnTo>
                      <a:pt x="109" y="0"/>
                    </a:lnTo>
                    <a:lnTo>
                      <a:pt x="68" y="0"/>
                    </a:lnTo>
                    <a:lnTo>
                      <a:pt x="27" y="4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" name="Group 104"/>
            <p:cNvGrpSpPr>
              <a:grpSpLocks/>
            </p:cNvGrpSpPr>
            <p:nvPr/>
          </p:nvGrpSpPr>
          <p:grpSpPr bwMode="auto">
            <a:xfrm>
              <a:off x="3936" y="1440"/>
              <a:ext cx="1488" cy="2381"/>
              <a:chOff x="3616" y="1580"/>
              <a:chExt cx="1282" cy="2381"/>
            </a:xfrm>
          </p:grpSpPr>
          <p:sp>
            <p:nvSpPr>
              <p:cNvPr id="112708" name="Freeform 105"/>
              <p:cNvSpPr>
                <a:spLocks/>
              </p:cNvSpPr>
              <p:nvPr/>
            </p:nvSpPr>
            <p:spPr bwMode="auto">
              <a:xfrm>
                <a:off x="3616" y="1580"/>
                <a:ext cx="924" cy="446"/>
              </a:xfrm>
              <a:custGeom>
                <a:avLst/>
                <a:gdLst>
                  <a:gd name="T0" fmla="*/ 1 w 1848"/>
                  <a:gd name="T1" fmla="*/ 1 h 892"/>
                  <a:gd name="T2" fmla="*/ 0 w 1848"/>
                  <a:gd name="T3" fmla="*/ 0 h 892"/>
                  <a:gd name="T4" fmla="*/ 1 w 1848"/>
                  <a:gd name="T5" fmla="*/ 1 h 892"/>
                  <a:gd name="T6" fmla="*/ 1 w 1848"/>
                  <a:gd name="T7" fmla="*/ 1 h 892"/>
                  <a:gd name="T8" fmla="*/ 1 w 1848"/>
                  <a:gd name="T9" fmla="*/ 1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8"/>
                  <a:gd name="T16" fmla="*/ 0 h 892"/>
                  <a:gd name="T17" fmla="*/ 1848 w 1848"/>
                  <a:gd name="T18" fmla="*/ 892 h 8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8" h="892">
                    <a:moveTo>
                      <a:pt x="400" y="591"/>
                    </a:moveTo>
                    <a:lnTo>
                      <a:pt x="0" y="0"/>
                    </a:lnTo>
                    <a:lnTo>
                      <a:pt x="1291" y="166"/>
                    </a:lnTo>
                    <a:lnTo>
                      <a:pt x="1848" y="892"/>
                    </a:lnTo>
                    <a:lnTo>
                      <a:pt x="400" y="591"/>
                    </a:lnTo>
                    <a:close/>
                  </a:path>
                </a:pathLst>
              </a:custGeom>
              <a:solidFill>
                <a:srgbClr val="603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09" name="Freeform 106"/>
              <p:cNvSpPr>
                <a:spLocks/>
              </p:cNvSpPr>
              <p:nvPr/>
            </p:nvSpPr>
            <p:spPr bwMode="auto">
              <a:xfrm>
                <a:off x="4264" y="1663"/>
                <a:ext cx="633" cy="363"/>
              </a:xfrm>
              <a:custGeom>
                <a:avLst/>
                <a:gdLst>
                  <a:gd name="T0" fmla="*/ 0 w 1266"/>
                  <a:gd name="T1" fmla="*/ 0 h 726"/>
                  <a:gd name="T2" fmla="*/ 1 w 1266"/>
                  <a:gd name="T3" fmla="*/ 1 h 726"/>
                  <a:gd name="T4" fmla="*/ 1 w 1266"/>
                  <a:gd name="T5" fmla="*/ 1 h 726"/>
                  <a:gd name="T6" fmla="*/ 0 w 1266"/>
                  <a:gd name="T7" fmla="*/ 0 h 7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66"/>
                  <a:gd name="T13" fmla="*/ 0 h 726"/>
                  <a:gd name="T14" fmla="*/ 1266 w 1266"/>
                  <a:gd name="T15" fmla="*/ 726 h 7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66" h="726">
                    <a:moveTo>
                      <a:pt x="0" y="0"/>
                    </a:moveTo>
                    <a:lnTo>
                      <a:pt x="551" y="726"/>
                    </a:lnTo>
                    <a:lnTo>
                      <a:pt x="1266" y="6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2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10" name="Freeform 107"/>
              <p:cNvSpPr>
                <a:spLocks/>
              </p:cNvSpPr>
              <p:nvPr/>
            </p:nvSpPr>
            <p:spPr bwMode="auto">
              <a:xfrm>
                <a:off x="3813" y="1873"/>
                <a:ext cx="727" cy="2088"/>
              </a:xfrm>
              <a:custGeom>
                <a:avLst/>
                <a:gdLst>
                  <a:gd name="T0" fmla="*/ 0 w 1454"/>
                  <a:gd name="T1" fmla="*/ 0 h 4175"/>
                  <a:gd name="T2" fmla="*/ 1 w 1454"/>
                  <a:gd name="T3" fmla="*/ 1 h 4175"/>
                  <a:gd name="T4" fmla="*/ 1 w 1454"/>
                  <a:gd name="T5" fmla="*/ 1 h 4175"/>
                  <a:gd name="T6" fmla="*/ 1 w 1454"/>
                  <a:gd name="T7" fmla="*/ 1 h 4175"/>
                  <a:gd name="T8" fmla="*/ 0 w 1454"/>
                  <a:gd name="T9" fmla="*/ 0 h 4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54"/>
                  <a:gd name="T16" fmla="*/ 0 h 4175"/>
                  <a:gd name="T17" fmla="*/ 1454 w 1454"/>
                  <a:gd name="T18" fmla="*/ 4175 h 4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54" h="4175">
                    <a:moveTo>
                      <a:pt x="0" y="0"/>
                    </a:moveTo>
                    <a:lnTo>
                      <a:pt x="1454" y="305"/>
                    </a:lnTo>
                    <a:lnTo>
                      <a:pt x="1454" y="4175"/>
                    </a:lnTo>
                    <a:lnTo>
                      <a:pt x="4" y="3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3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11" name="Freeform 108"/>
              <p:cNvSpPr>
                <a:spLocks/>
              </p:cNvSpPr>
              <p:nvPr/>
            </p:nvSpPr>
            <p:spPr bwMode="auto">
              <a:xfrm>
                <a:off x="4541" y="1973"/>
                <a:ext cx="357" cy="1987"/>
              </a:xfrm>
              <a:custGeom>
                <a:avLst/>
                <a:gdLst>
                  <a:gd name="T0" fmla="*/ 0 w 715"/>
                  <a:gd name="T1" fmla="*/ 1 h 3973"/>
                  <a:gd name="T2" fmla="*/ 0 w 715"/>
                  <a:gd name="T3" fmla="*/ 1 h 3973"/>
                  <a:gd name="T4" fmla="*/ 0 w 715"/>
                  <a:gd name="T5" fmla="*/ 0 h 3973"/>
                  <a:gd name="T6" fmla="*/ 0 w 715"/>
                  <a:gd name="T7" fmla="*/ 1 h 3973"/>
                  <a:gd name="T8" fmla="*/ 0 w 715"/>
                  <a:gd name="T9" fmla="*/ 1 h 39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5"/>
                  <a:gd name="T16" fmla="*/ 0 h 3973"/>
                  <a:gd name="T17" fmla="*/ 715 w 715"/>
                  <a:gd name="T18" fmla="*/ 3973 h 39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5" h="3973">
                    <a:moveTo>
                      <a:pt x="0" y="3973"/>
                    </a:moveTo>
                    <a:lnTo>
                      <a:pt x="0" y="105"/>
                    </a:lnTo>
                    <a:lnTo>
                      <a:pt x="715" y="0"/>
                    </a:lnTo>
                    <a:lnTo>
                      <a:pt x="715" y="3642"/>
                    </a:lnTo>
                    <a:lnTo>
                      <a:pt x="0" y="3973"/>
                    </a:lnTo>
                    <a:close/>
                  </a:path>
                </a:pathLst>
              </a:custGeom>
              <a:solidFill>
                <a:srgbClr val="201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pl-PL" sz="1800" kern="0">
                  <a:solidFill>
                    <a:sysClr val="windowText" lastClr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706" name="Rectangle 109"/>
            <p:cNvSpPr>
              <a:spLocks noChangeArrowheads="1"/>
            </p:cNvSpPr>
            <p:nvPr/>
          </p:nvSpPr>
          <p:spPr bwMode="auto">
            <a:xfrm rot="535365">
              <a:off x="4056" y="1967"/>
              <a:ext cx="952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z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y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Char char="x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fontAlgn="auto" hangingPunct="1">
                <a:spcBef>
                  <a:spcPct val="5000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pl-PL" altLang="pl-PL" sz="1600" ker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707" name="Freeform 110"/>
            <p:cNvSpPr>
              <a:spLocks/>
            </p:cNvSpPr>
            <p:nvPr/>
          </p:nvSpPr>
          <p:spPr bwMode="auto">
            <a:xfrm>
              <a:off x="4547" y="992"/>
              <a:ext cx="134" cy="46"/>
            </a:xfrm>
            <a:custGeom>
              <a:avLst/>
              <a:gdLst>
                <a:gd name="T0" fmla="*/ 7 w 137"/>
                <a:gd name="T1" fmla="*/ 45 h 45"/>
                <a:gd name="T2" fmla="*/ 15 w 137"/>
                <a:gd name="T3" fmla="*/ 27 h 45"/>
                <a:gd name="T4" fmla="*/ 33 w 137"/>
                <a:gd name="T5" fmla="*/ 21 h 45"/>
                <a:gd name="T6" fmla="*/ 57 w 137"/>
                <a:gd name="T7" fmla="*/ 15 h 45"/>
                <a:gd name="T8" fmla="*/ 82 w 137"/>
                <a:gd name="T9" fmla="*/ 9 h 45"/>
                <a:gd name="T10" fmla="*/ 126 w 137"/>
                <a:gd name="T11" fmla="*/ 4 h 45"/>
                <a:gd name="T12" fmla="*/ 130 w 137"/>
                <a:gd name="T13" fmla="*/ 1 h 45"/>
                <a:gd name="T14" fmla="*/ 135 w 137"/>
                <a:gd name="T15" fmla="*/ 0 h 45"/>
                <a:gd name="T16" fmla="*/ 130 w 137"/>
                <a:gd name="T17" fmla="*/ 3 h 45"/>
                <a:gd name="T18" fmla="*/ 112 w 137"/>
                <a:gd name="T19" fmla="*/ 16 h 45"/>
                <a:gd name="T20" fmla="*/ 39 w 137"/>
                <a:gd name="T21" fmla="*/ 28 h 45"/>
                <a:gd name="T22" fmla="*/ 19 w 137"/>
                <a:gd name="T23" fmla="*/ 34 h 45"/>
                <a:gd name="T24" fmla="*/ 7 w 137"/>
                <a:gd name="T25" fmla="*/ 45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7"/>
                <a:gd name="T40" fmla="*/ 0 h 45"/>
                <a:gd name="T41" fmla="*/ 137 w 137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7" h="45">
                  <a:moveTo>
                    <a:pt x="7" y="45"/>
                  </a:moveTo>
                  <a:cubicBezTo>
                    <a:pt x="0" y="33"/>
                    <a:pt x="1" y="28"/>
                    <a:pt x="15" y="27"/>
                  </a:cubicBezTo>
                  <a:cubicBezTo>
                    <a:pt x="21" y="24"/>
                    <a:pt x="27" y="22"/>
                    <a:pt x="33" y="21"/>
                  </a:cubicBezTo>
                  <a:cubicBezTo>
                    <a:pt x="40" y="17"/>
                    <a:pt x="49" y="16"/>
                    <a:pt x="57" y="15"/>
                  </a:cubicBezTo>
                  <a:cubicBezTo>
                    <a:pt x="65" y="11"/>
                    <a:pt x="74" y="10"/>
                    <a:pt x="82" y="9"/>
                  </a:cubicBezTo>
                  <a:cubicBezTo>
                    <a:pt x="96" y="4"/>
                    <a:pt x="112" y="5"/>
                    <a:pt x="126" y="4"/>
                  </a:cubicBezTo>
                  <a:cubicBezTo>
                    <a:pt x="127" y="3"/>
                    <a:pt x="128" y="2"/>
                    <a:pt x="130" y="1"/>
                  </a:cubicBezTo>
                  <a:cubicBezTo>
                    <a:pt x="132" y="0"/>
                    <a:pt x="133" y="0"/>
                    <a:pt x="135" y="0"/>
                  </a:cubicBezTo>
                  <a:cubicBezTo>
                    <a:pt x="137" y="0"/>
                    <a:pt x="132" y="2"/>
                    <a:pt x="130" y="3"/>
                  </a:cubicBezTo>
                  <a:cubicBezTo>
                    <a:pt x="123" y="12"/>
                    <a:pt x="123" y="14"/>
                    <a:pt x="112" y="16"/>
                  </a:cubicBezTo>
                  <a:cubicBezTo>
                    <a:pt x="92" y="26"/>
                    <a:pt x="61" y="25"/>
                    <a:pt x="39" y="28"/>
                  </a:cubicBezTo>
                  <a:cubicBezTo>
                    <a:pt x="33" y="31"/>
                    <a:pt x="26" y="33"/>
                    <a:pt x="19" y="34"/>
                  </a:cubicBezTo>
                  <a:cubicBezTo>
                    <a:pt x="14" y="36"/>
                    <a:pt x="7" y="39"/>
                    <a:pt x="7" y="45"/>
                  </a:cubicBezTo>
                  <a:close/>
                </a:path>
              </a:pathLst>
            </a:custGeom>
            <a:solidFill>
              <a:srgbClr val="66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323850" y="3213100"/>
            <a:ext cx="5845175" cy="2016125"/>
            <a:chOff x="576" y="3145"/>
            <a:chExt cx="4440" cy="1175"/>
          </a:xfrm>
        </p:grpSpPr>
        <p:sp>
          <p:nvSpPr>
            <p:cNvPr id="112649" name="Freeform 3"/>
            <p:cNvSpPr>
              <a:spLocks/>
            </p:cNvSpPr>
            <p:nvPr/>
          </p:nvSpPr>
          <p:spPr bwMode="auto">
            <a:xfrm>
              <a:off x="597" y="3165"/>
              <a:ext cx="4419" cy="1155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6" y="3421"/>
                  </a:lnTo>
                  <a:lnTo>
                    <a:pt x="530" y="3400"/>
                  </a:lnTo>
                  <a:lnTo>
                    <a:pt x="498" y="3373"/>
                  </a:lnTo>
                  <a:lnTo>
                    <a:pt x="470" y="3343"/>
                  </a:lnTo>
                  <a:lnTo>
                    <a:pt x="446" y="3307"/>
                  </a:lnTo>
                  <a:lnTo>
                    <a:pt x="425" y="3267"/>
                  </a:lnTo>
                  <a:lnTo>
                    <a:pt x="390" y="3178"/>
                  </a:lnTo>
                  <a:lnTo>
                    <a:pt x="374" y="3122"/>
                  </a:lnTo>
                  <a:lnTo>
                    <a:pt x="362" y="3063"/>
                  </a:lnTo>
                  <a:lnTo>
                    <a:pt x="343" y="2938"/>
                  </a:lnTo>
                  <a:lnTo>
                    <a:pt x="317" y="2670"/>
                  </a:lnTo>
                  <a:lnTo>
                    <a:pt x="306" y="2534"/>
                  </a:lnTo>
                  <a:lnTo>
                    <a:pt x="292" y="2404"/>
                  </a:lnTo>
                  <a:lnTo>
                    <a:pt x="271" y="2283"/>
                  </a:lnTo>
                  <a:lnTo>
                    <a:pt x="241" y="2174"/>
                  </a:lnTo>
                  <a:lnTo>
                    <a:pt x="133" y="1850"/>
                  </a:lnTo>
                  <a:lnTo>
                    <a:pt x="89" y="1710"/>
                  </a:lnTo>
                  <a:lnTo>
                    <a:pt x="54" y="1583"/>
                  </a:lnTo>
                  <a:lnTo>
                    <a:pt x="28" y="1469"/>
                  </a:lnTo>
                  <a:lnTo>
                    <a:pt x="10" y="1367"/>
                  </a:lnTo>
                  <a:lnTo>
                    <a:pt x="0" y="1275"/>
                  </a:lnTo>
                  <a:lnTo>
                    <a:pt x="0" y="1194"/>
                  </a:lnTo>
                  <a:lnTo>
                    <a:pt x="10" y="1122"/>
                  </a:lnTo>
                  <a:lnTo>
                    <a:pt x="29" y="1059"/>
                  </a:lnTo>
                  <a:lnTo>
                    <a:pt x="58" y="1004"/>
                  </a:lnTo>
                  <a:lnTo>
                    <a:pt x="98" y="956"/>
                  </a:lnTo>
                  <a:lnTo>
                    <a:pt x="150" y="914"/>
                  </a:lnTo>
                  <a:lnTo>
                    <a:pt x="211" y="878"/>
                  </a:lnTo>
                  <a:lnTo>
                    <a:pt x="286" y="847"/>
                  </a:lnTo>
                  <a:lnTo>
                    <a:pt x="372" y="820"/>
                  </a:lnTo>
                  <a:lnTo>
                    <a:pt x="480" y="792"/>
                  </a:lnTo>
                  <a:lnTo>
                    <a:pt x="578" y="772"/>
                  </a:lnTo>
                  <a:lnTo>
                    <a:pt x="666" y="759"/>
                  </a:lnTo>
                  <a:lnTo>
                    <a:pt x="746" y="755"/>
                  </a:lnTo>
                  <a:lnTo>
                    <a:pt x="818" y="758"/>
                  </a:lnTo>
                  <a:lnTo>
                    <a:pt x="881" y="770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2" y="853"/>
                  </a:lnTo>
                  <a:lnTo>
                    <a:pt x="1070" y="897"/>
                  </a:lnTo>
                  <a:lnTo>
                    <a:pt x="1104" y="949"/>
                  </a:lnTo>
                  <a:lnTo>
                    <a:pt x="1134" y="1011"/>
                  </a:lnTo>
                  <a:lnTo>
                    <a:pt x="1161" y="1082"/>
                  </a:lnTo>
                  <a:lnTo>
                    <a:pt x="1185" y="1161"/>
                  </a:lnTo>
                  <a:lnTo>
                    <a:pt x="1207" y="1249"/>
                  </a:lnTo>
                  <a:lnTo>
                    <a:pt x="1226" y="1347"/>
                  </a:lnTo>
                  <a:lnTo>
                    <a:pt x="1365" y="1343"/>
                  </a:lnTo>
                  <a:lnTo>
                    <a:pt x="1502" y="1333"/>
                  </a:lnTo>
                  <a:lnTo>
                    <a:pt x="1640" y="1318"/>
                  </a:lnTo>
                  <a:lnTo>
                    <a:pt x="1776" y="1294"/>
                  </a:lnTo>
                  <a:lnTo>
                    <a:pt x="1911" y="1266"/>
                  </a:lnTo>
                  <a:lnTo>
                    <a:pt x="2045" y="1231"/>
                  </a:lnTo>
                  <a:lnTo>
                    <a:pt x="2177" y="1189"/>
                  </a:lnTo>
                  <a:lnTo>
                    <a:pt x="2307" y="1143"/>
                  </a:lnTo>
                  <a:lnTo>
                    <a:pt x="2266" y="953"/>
                  </a:lnTo>
                  <a:lnTo>
                    <a:pt x="2260" y="921"/>
                  </a:lnTo>
                  <a:lnTo>
                    <a:pt x="2259" y="891"/>
                  </a:lnTo>
                  <a:lnTo>
                    <a:pt x="2264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6"/>
                  </a:lnTo>
                  <a:lnTo>
                    <a:pt x="2402" y="616"/>
                  </a:lnTo>
                  <a:lnTo>
                    <a:pt x="2466" y="567"/>
                  </a:lnTo>
                  <a:lnTo>
                    <a:pt x="2540" y="520"/>
                  </a:lnTo>
                  <a:lnTo>
                    <a:pt x="2624" y="476"/>
                  </a:lnTo>
                  <a:lnTo>
                    <a:pt x="2719" y="434"/>
                  </a:lnTo>
                  <a:lnTo>
                    <a:pt x="2822" y="395"/>
                  </a:lnTo>
                  <a:lnTo>
                    <a:pt x="2935" y="356"/>
                  </a:lnTo>
                  <a:lnTo>
                    <a:pt x="3058" y="320"/>
                  </a:lnTo>
                  <a:lnTo>
                    <a:pt x="3188" y="286"/>
                  </a:lnTo>
                  <a:lnTo>
                    <a:pt x="3327" y="255"/>
                  </a:lnTo>
                  <a:lnTo>
                    <a:pt x="3474" y="224"/>
                  </a:lnTo>
                  <a:lnTo>
                    <a:pt x="3790" y="171"/>
                  </a:lnTo>
                  <a:lnTo>
                    <a:pt x="4134" y="124"/>
                  </a:lnTo>
                  <a:lnTo>
                    <a:pt x="4503" y="86"/>
                  </a:lnTo>
                  <a:lnTo>
                    <a:pt x="4895" y="54"/>
                  </a:lnTo>
                  <a:lnTo>
                    <a:pt x="5306" y="30"/>
                  </a:lnTo>
                  <a:lnTo>
                    <a:pt x="5734" y="14"/>
                  </a:lnTo>
                  <a:lnTo>
                    <a:pt x="6177" y="3"/>
                  </a:lnTo>
                  <a:lnTo>
                    <a:pt x="6631" y="0"/>
                  </a:lnTo>
                  <a:lnTo>
                    <a:pt x="7084" y="3"/>
                  </a:lnTo>
                  <a:lnTo>
                    <a:pt x="7527" y="14"/>
                  </a:lnTo>
                  <a:lnTo>
                    <a:pt x="7955" y="30"/>
                  </a:lnTo>
                  <a:lnTo>
                    <a:pt x="8366" y="54"/>
                  </a:lnTo>
                  <a:lnTo>
                    <a:pt x="8758" y="86"/>
                  </a:lnTo>
                  <a:lnTo>
                    <a:pt x="9127" y="124"/>
                  </a:lnTo>
                  <a:lnTo>
                    <a:pt x="9471" y="171"/>
                  </a:lnTo>
                  <a:lnTo>
                    <a:pt x="9787" y="224"/>
                  </a:lnTo>
                  <a:lnTo>
                    <a:pt x="9934" y="255"/>
                  </a:lnTo>
                  <a:lnTo>
                    <a:pt x="10073" y="286"/>
                  </a:lnTo>
                  <a:lnTo>
                    <a:pt x="10204" y="320"/>
                  </a:lnTo>
                  <a:lnTo>
                    <a:pt x="10327" y="356"/>
                  </a:lnTo>
                  <a:lnTo>
                    <a:pt x="10439" y="395"/>
                  </a:lnTo>
                  <a:lnTo>
                    <a:pt x="10543" y="434"/>
                  </a:lnTo>
                  <a:lnTo>
                    <a:pt x="10637" y="476"/>
                  </a:lnTo>
                  <a:lnTo>
                    <a:pt x="10721" y="520"/>
                  </a:lnTo>
                  <a:lnTo>
                    <a:pt x="10795" y="567"/>
                  </a:lnTo>
                  <a:lnTo>
                    <a:pt x="10859" y="616"/>
                  </a:lnTo>
                  <a:lnTo>
                    <a:pt x="10911" y="666"/>
                  </a:lnTo>
                  <a:lnTo>
                    <a:pt x="10952" y="719"/>
                  </a:lnTo>
                  <a:lnTo>
                    <a:pt x="10981" y="775"/>
                  </a:lnTo>
                  <a:lnTo>
                    <a:pt x="10998" y="832"/>
                  </a:lnTo>
                  <a:lnTo>
                    <a:pt x="11002" y="891"/>
                  </a:lnTo>
                  <a:lnTo>
                    <a:pt x="10995" y="953"/>
                  </a:lnTo>
                  <a:lnTo>
                    <a:pt x="10953" y="1143"/>
                  </a:lnTo>
                  <a:lnTo>
                    <a:pt x="11083" y="1189"/>
                  </a:lnTo>
                  <a:lnTo>
                    <a:pt x="11216" y="1231"/>
                  </a:lnTo>
                  <a:lnTo>
                    <a:pt x="11350" y="1265"/>
                  </a:lnTo>
                  <a:lnTo>
                    <a:pt x="11485" y="1294"/>
                  </a:lnTo>
                  <a:lnTo>
                    <a:pt x="11621" y="1316"/>
                  </a:lnTo>
                  <a:lnTo>
                    <a:pt x="11759" y="1333"/>
                  </a:lnTo>
                  <a:lnTo>
                    <a:pt x="11897" y="1343"/>
                  </a:lnTo>
                  <a:lnTo>
                    <a:pt x="12035" y="1347"/>
                  </a:lnTo>
                  <a:lnTo>
                    <a:pt x="12055" y="1249"/>
                  </a:lnTo>
                  <a:lnTo>
                    <a:pt x="12076" y="1161"/>
                  </a:lnTo>
                  <a:lnTo>
                    <a:pt x="12100" y="1082"/>
                  </a:lnTo>
                  <a:lnTo>
                    <a:pt x="12127" y="1011"/>
                  </a:lnTo>
                  <a:lnTo>
                    <a:pt x="12157" y="949"/>
                  </a:lnTo>
                  <a:lnTo>
                    <a:pt x="12191" y="897"/>
                  </a:lnTo>
                  <a:lnTo>
                    <a:pt x="12230" y="853"/>
                  </a:lnTo>
                  <a:lnTo>
                    <a:pt x="12274" y="817"/>
                  </a:lnTo>
                  <a:lnTo>
                    <a:pt x="12324" y="789"/>
                  </a:lnTo>
                  <a:lnTo>
                    <a:pt x="12380" y="770"/>
                  </a:lnTo>
                  <a:lnTo>
                    <a:pt x="12443" y="758"/>
                  </a:lnTo>
                  <a:lnTo>
                    <a:pt x="12516" y="755"/>
                  </a:lnTo>
                  <a:lnTo>
                    <a:pt x="12595" y="759"/>
                  </a:lnTo>
                  <a:lnTo>
                    <a:pt x="12683" y="772"/>
                  </a:lnTo>
                  <a:lnTo>
                    <a:pt x="12781" y="792"/>
                  </a:lnTo>
                  <a:lnTo>
                    <a:pt x="12890" y="820"/>
                  </a:lnTo>
                  <a:lnTo>
                    <a:pt x="12975" y="847"/>
                  </a:lnTo>
                  <a:lnTo>
                    <a:pt x="13050" y="878"/>
                  </a:lnTo>
                  <a:lnTo>
                    <a:pt x="13112" y="914"/>
                  </a:lnTo>
                  <a:lnTo>
                    <a:pt x="13164" y="956"/>
                  </a:lnTo>
                  <a:lnTo>
                    <a:pt x="13203" y="1004"/>
                  </a:lnTo>
                  <a:lnTo>
                    <a:pt x="13232" y="1059"/>
                  </a:lnTo>
                  <a:lnTo>
                    <a:pt x="13252" y="1122"/>
                  </a:lnTo>
                  <a:lnTo>
                    <a:pt x="13261" y="1194"/>
                  </a:lnTo>
                  <a:lnTo>
                    <a:pt x="13261" y="1275"/>
                  </a:lnTo>
                  <a:lnTo>
                    <a:pt x="13252" y="1367"/>
                  </a:lnTo>
                  <a:lnTo>
                    <a:pt x="13233" y="1469"/>
                  </a:lnTo>
                  <a:lnTo>
                    <a:pt x="13207" y="1583"/>
                  </a:lnTo>
                  <a:lnTo>
                    <a:pt x="13172" y="1710"/>
                  </a:lnTo>
                  <a:lnTo>
                    <a:pt x="13129" y="1850"/>
                  </a:lnTo>
                  <a:lnTo>
                    <a:pt x="13020" y="2174"/>
                  </a:lnTo>
                  <a:lnTo>
                    <a:pt x="13004" y="2227"/>
                  </a:lnTo>
                  <a:lnTo>
                    <a:pt x="12990" y="2283"/>
                  </a:lnTo>
                  <a:lnTo>
                    <a:pt x="12969" y="2404"/>
                  </a:lnTo>
                  <a:lnTo>
                    <a:pt x="12955" y="2534"/>
                  </a:lnTo>
                  <a:lnTo>
                    <a:pt x="12944" y="2670"/>
                  </a:lnTo>
                  <a:lnTo>
                    <a:pt x="12919" y="2938"/>
                  </a:lnTo>
                  <a:lnTo>
                    <a:pt x="12899" y="3063"/>
                  </a:lnTo>
                  <a:lnTo>
                    <a:pt x="12891" y="3109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7" y="3267"/>
                  </a:lnTo>
                  <a:lnTo>
                    <a:pt x="12815" y="3307"/>
                  </a:lnTo>
                  <a:lnTo>
                    <a:pt x="12791" y="3343"/>
                  </a:lnTo>
                  <a:lnTo>
                    <a:pt x="12763" y="3373"/>
                  </a:lnTo>
                  <a:lnTo>
                    <a:pt x="12732" y="3400"/>
                  </a:lnTo>
                  <a:lnTo>
                    <a:pt x="12695" y="3421"/>
                  </a:lnTo>
                  <a:lnTo>
                    <a:pt x="12657" y="3438"/>
                  </a:lnTo>
                  <a:lnTo>
                    <a:pt x="12599" y="3453"/>
                  </a:lnTo>
                  <a:lnTo>
                    <a:pt x="12546" y="3462"/>
                  </a:lnTo>
                  <a:lnTo>
                    <a:pt x="12496" y="3466"/>
                  </a:lnTo>
                  <a:lnTo>
                    <a:pt x="12452" y="3464"/>
                  </a:lnTo>
                  <a:lnTo>
                    <a:pt x="12412" y="3459"/>
                  </a:lnTo>
                  <a:lnTo>
                    <a:pt x="12376" y="3448"/>
                  </a:lnTo>
                  <a:lnTo>
                    <a:pt x="12344" y="3435"/>
                  </a:lnTo>
                  <a:lnTo>
                    <a:pt x="12316" y="3419"/>
                  </a:lnTo>
                  <a:lnTo>
                    <a:pt x="12292" y="3399"/>
                  </a:lnTo>
                  <a:lnTo>
                    <a:pt x="12273" y="3378"/>
                  </a:lnTo>
                  <a:lnTo>
                    <a:pt x="12259" y="3355"/>
                  </a:lnTo>
                  <a:lnTo>
                    <a:pt x="12248" y="3330"/>
                  </a:lnTo>
                  <a:lnTo>
                    <a:pt x="12240" y="3306"/>
                  </a:lnTo>
                  <a:lnTo>
                    <a:pt x="12238" y="3281"/>
                  </a:lnTo>
                  <a:lnTo>
                    <a:pt x="12244" y="3232"/>
                  </a:lnTo>
                  <a:lnTo>
                    <a:pt x="12383" y="2783"/>
                  </a:lnTo>
                  <a:lnTo>
                    <a:pt x="12293" y="2762"/>
                  </a:lnTo>
                  <a:lnTo>
                    <a:pt x="12204" y="2746"/>
                  </a:lnTo>
                  <a:lnTo>
                    <a:pt x="12081" y="3293"/>
                  </a:lnTo>
                  <a:lnTo>
                    <a:pt x="12068" y="3328"/>
                  </a:lnTo>
                  <a:lnTo>
                    <a:pt x="12045" y="3358"/>
                  </a:lnTo>
                  <a:lnTo>
                    <a:pt x="12012" y="3385"/>
                  </a:lnTo>
                  <a:lnTo>
                    <a:pt x="11971" y="3407"/>
                  </a:lnTo>
                  <a:lnTo>
                    <a:pt x="11923" y="3426"/>
                  </a:lnTo>
                  <a:lnTo>
                    <a:pt x="11868" y="3441"/>
                  </a:lnTo>
                  <a:lnTo>
                    <a:pt x="11738" y="3459"/>
                  </a:lnTo>
                  <a:lnTo>
                    <a:pt x="11590" y="3463"/>
                  </a:lnTo>
                  <a:lnTo>
                    <a:pt x="11426" y="3455"/>
                  </a:lnTo>
                  <a:lnTo>
                    <a:pt x="11255" y="3436"/>
                  </a:lnTo>
                  <a:lnTo>
                    <a:pt x="11078" y="3406"/>
                  </a:lnTo>
                  <a:lnTo>
                    <a:pt x="10906" y="3368"/>
                  </a:lnTo>
                  <a:lnTo>
                    <a:pt x="10739" y="3321"/>
                  </a:lnTo>
                  <a:lnTo>
                    <a:pt x="10587" y="3266"/>
                  </a:lnTo>
                  <a:lnTo>
                    <a:pt x="10455" y="3207"/>
                  </a:lnTo>
                  <a:lnTo>
                    <a:pt x="10395" y="3174"/>
                  </a:lnTo>
                  <a:lnTo>
                    <a:pt x="10345" y="3142"/>
                  </a:lnTo>
                  <a:lnTo>
                    <a:pt x="10301" y="3108"/>
                  </a:lnTo>
                  <a:lnTo>
                    <a:pt x="10265" y="3073"/>
                  </a:lnTo>
                  <a:lnTo>
                    <a:pt x="10239" y="3037"/>
                  </a:lnTo>
                  <a:lnTo>
                    <a:pt x="10222" y="3002"/>
                  </a:lnTo>
                  <a:lnTo>
                    <a:pt x="10214" y="2964"/>
                  </a:lnTo>
                  <a:lnTo>
                    <a:pt x="10218" y="2928"/>
                  </a:lnTo>
                  <a:lnTo>
                    <a:pt x="10317" y="2547"/>
                  </a:lnTo>
                  <a:lnTo>
                    <a:pt x="10094" y="2487"/>
                  </a:lnTo>
                  <a:lnTo>
                    <a:pt x="9868" y="2433"/>
                  </a:lnTo>
                  <a:lnTo>
                    <a:pt x="9641" y="2385"/>
                  </a:lnTo>
                  <a:lnTo>
                    <a:pt x="9413" y="2342"/>
                  </a:lnTo>
                  <a:lnTo>
                    <a:pt x="9184" y="2305"/>
                  </a:lnTo>
                  <a:lnTo>
                    <a:pt x="8953" y="2273"/>
                  </a:lnTo>
                  <a:lnTo>
                    <a:pt x="8722" y="2245"/>
                  </a:lnTo>
                  <a:lnTo>
                    <a:pt x="8490" y="2222"/>
                  </a:lnTo>
                  <a:lnTo>
                    <a:pt x="8024" y="2186"/>
                  </a:lnTo>
                  <a:lnTo>
                    <a:pt x="7558" y="2165"/>
                  </a:lnTo>
                  <a:lnTo>
                    <a:pt x="7094" y="2153"/>
                  </a:lnTo>
                  <a:lnTo>
                    <a:pt x="6631" y="2150"/>
                  </a:lnTo>
                  <a:lnTo>
                    <a:pt x="6167" y="2153"/>
                  </a:lnTo>
                  <a:lnTo>
                    <a:pt x="5703" y="2165"/>
                  </a:lnTo>
                  <a:lnTo>
                    <a:pt x="5237" y="2186"/>
                  </a:lnTo>
                  <a:lnTo>
                    <a:pt x="4771" y="2222"/>
                  </a:lnTo>
                  <a:lnTo>
                    <a:pt x="4539" y="2245"/>
                  </a:lnTo>
                  <a:lnTo>
                    <a:pt x="4308" y="2273"/>
                  </a:lnTo>
                  <a:lnTo>
                    <a:pt x="4077" y="2305"/>
                  </a:lnTo>
                  <a:lnTo>
                    <a:pt x="3848" y="2342"/>
                  </a:lnTo>
                  <a:lnTo>
                    <a:pt x="3620" y="2385"/>
                  </a:lnTo>
                  <a:lnTo>
                    <a:pt x="3393" y="2433"/>
                  </a:lnTo>
                  <a:lnTo>
                    <a:pt x="3167" y="2487"/>
                  </a:lnTo>
                  <a:lnTo>
                    <a:pt x="2944" y="2547"/>
                  </a:lnTo>
                  <a:lnTo>
                    <a:pt x="3043" y="2928"/>
                  </a:lnTo>
                  <a:lnTo>
                    <a:pt x="3047" y="2964"/>
                  </a:lnTo>
                  <a:lnTo>
                    <a:pt x="3039" y="3002"/>
                  </a:lnTo>
                  <a:lnTo>
                    <a:pt x="3023" y="3037"/>
                  </a:lnTo>
                  <a:lnTo>
                    <a:pt x="2996" y="3073"/>
                  </a:lnTo>
                  <a:lnTo>
                    <a:pt x="2960" y="3108"/>
                  </a:lnTo>
                  <a:lnTo>
                    <a:pt x="2916" y="3142"/>
                  </a:lnTo>
                  <a:lnTo>
                    <a:pt x="2866" y="3174"/>
                  </a:lnTo>
                  <a:lnTo>
                    <a:pt x="2807" y="3207"/>
                  </a:lnTo>
                  <a:lnTo>
                    <a:pt x="2674" y="3266"/>
                  </a:lnTo>
                  <a:lnTo>
                    <a:pt x="2522" y="3321"/>
                  </a:lnTo>
                  <a:lnTo>
                    <a:pt x="2355" y="3368"/>
                  </a:lnTo>
                  <a:lnTo>
                    <a:pt x="2183" y="3406"/>
                  </a:lnTo>
                  <a:lnTo>
                    <a:pt x="2007" y="3436"/>
                  </a:lnTo>
                  <a:lnTo>
                    <a:pt x="1835" y="3455"/>
                  </a:lnTo>
                  <a:lnTo>
                    <a:pt x="1671" y="3463"/>
                  </a:lnTo>
                  <a:lnTo>
                    <a:pt x="1523" y="3459"/>
                  </a:lnTo>
                  <a:lnTo>
                    <a:pt x="1394" y="3441"/>
                  </a:lnTo>
                  <a:lnTo>
                    <a:pt x="1338" y="3426"/>
                  </a:lnTo>
                  <a:lnTo>
                    <a:pt x="1290" y="3407"/>
                  </a:lnTo>
                  <a:lnTo>
                    <a:pt x="1249" y="3385"/>
                  </a:lnTo>
                  <a:lnTo>
                    <a:pt x="1216" y="3358"/>
                  </a:lnTo>
                  <a:lnTo>
                    <a:pt x="1193" y="3328"/>
                  </a:lnTo>
                  <a:lnTo>
                    <a:pt x="1180" y="3293"/>
                  </a:lnTo>
                  <a:lnTo>
                    <a:pt x="1057" y="2746"/>
                  </a:lnTo>
                  <a:lnTo>
                    <a:pt x="968" y="2762"/>
                  </a:lnTo>
                  <a:lnTo>
                    <a:pt x="878" y="2783"/>
                  </a:lnTo>
                  <a:lnTo>
                    <a:pt x="1017" y="3232"/>
                  </a:lnTo>
                  <a:lnTo>
                    <a:pt x="1022" y="3257"/>
                  </a:lnTo>
                  <a:lnTo>
                    <a:pt x="1023" y="3281"/>
                  </a:lnTo>
                  <a:lnTo>
                    <a:pt x="1021" y="3306"/>
                  </a:lnTo>
                  <a:lnTo>
                    <a:pt x="1013" y="3330"/>
                  </a:lnTo>
                  <a:lnTo>
                    <a:pt x="1003" y="3355"/>
                  </a:lnTo>
                  <a:lnTo>
                    <a:pt x="988" y="3378"/>
                  </a:lnTo>
                  <a:lnTo>
                    <a:pt x="969" y="3399"/>
                  </a:lnTo>
                  <a:lnTo>
                    <a:pt x="945" y="3419"/>
                  </a:lnTo>
                  <a:lnTo>
                    <a:pt x="917" y="3435"/>
                  </a:lnTo>
                  <a:lnTo>
                    <a:pt x="886" y="3448"/>
                  </a:lnTo>
                  <a:lnTo>
                    <a:pt x="849" y="3459"/>
                  </a:lnTo>
                  <a:lnTo>
                    <a:pt x="810" y="3464"/>
                  </a:lnTo>
                  <a:lnTo>
                    <a:pt x="765" y="3466"/>
                  </a:lnTo>
                  <a:lnTo>
                    <a:pt x="715" y="3462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0" name="Freeform 4"/>
            <p:cNvSpPr>
              <a:spLocks/>
            </p:cNvSpPr>
            <p:nvPr/>
          </p:nvSpPr>
          <p:spPr bwMode="auto">
            <a:xfrm>
              <a:off x="597" y="3165"/>
              <a:ext cx="4419" cy="1155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6" y="3421"/>
                  </a:lnTo>
                  <a:lnTo>
                    <a:pt x="530" y="3400"/>
                  </a:lnTo>
                  <a:lnTo>
                    <a:pt x="498" y="3373"/>
                  </a:lnTo>
                  <a:lnTo>
                    <a:pt x="470" y="3343"/>
                  </a:lnTo>
                  <a:lnTo>
                    <a:pt x="446" y="3307"/>
                  </a:lnTo>
                  <a:lnTo>
                    <a:pt x="425" y="3267"/>
                  </a:lnTo>
                  <a:lnTo>
                    <a:pt x="390" y="3178"/>
                  </a:lnTo>
                  <a:lnTo>
                    <a:pt x="374" y="3122"/>
                  </a:lnTo>
                  <a:lnTo>
                    <a:pt x="362" y="3063"/>
                  </a:lnTo>
                  <a:lnTo>
                    <a:pt x="343" y="2938"/>
                  </a:lnTo>
                  <a:lnTo>
                    <a:pt x="317" y="2670"/>
                  </a:lnTo>
                  <a:lnTo>
                    <a:pt x="306" y="2534"/>
                  </a:lnTo>
                  <a:lnTo>
                    <a:pt x="292" y="2404"/>
                  </a:lnTo>
                  <a:lnTo>
                    <a:pt x="271" y="2283"/>
                  </a:lnTo>
                  <a:lnTo>
                    <a:pt x="241" y="2174"/>
                  </a:lnTo>
                  <a:lnTo>
                    <a:pt x="133" y="1850"/>
                  </a:lnTo>
                  <a:lnTo>
                    <a:pt x="89" y="1710"/>
                  </a:lnTo>
                  <a:lnTo>
                    <a:pt x="54" y="1583"/>
                  </a:lnTo>
                  <a:lnTo>
                    <a:pt x="28" y="1469"/>
                  </a:lnTo>
                  <a:lnTo>
                    <a:pt x="10" y="1367"/>
                  </a:lnTo>
                  <a:lnTo>
                    <a:pt x="0" y="1275"/>
                  </a:lnTo>
                  <a:lnTo>
                    <a:pt x="0" y="1194"/>
                  </a:lnTo>
                  <a:lnTo>
                    <a:pt x="10" y="1122"/>
                  </a:lnTo>
                  <a:lnTo>
                    <a:pt x="29" y="1059"/>
                  </a:lnTo>
                  <a:lnTo>
                    <a:pt x="58" y="1004"/>
                  </a:lnTo>
                  <a:lnTo>
                    <a:pt x="98" y="956"/>
                  </a:lnTo>
                  <a:lnTo>
                    <a:pt x="150" y="914"/>
                  </a:lnTo>
                  <a:lnTo>
                    <a:pt x="211" y="878"/>
                  </a:lnTo>
                  <a:lnTo>
                    <a:pt x="286" y="847"/>
                  </a:lnTo>
                  <a:lnTo>
                    <a:pt x="372" y="820"/>
                  </a:lnTo>
                  <a:lnTo>
                    <a:pt x="480" y="792"/>
                  </a:lnTo>
                  <a:lnTo>
                    <a:pt x="578" y="772"/>
                  </a:lnTo>
                  <a:lnTo>
                    <a:pt x="666" y="759"/>
                  </a:lnTo>
                  <a:lnTo>
                    <a:pt x="746" y="755"/>
                  </a:lnTo>
                  <a:lnTo>
                    <a:pt x="818" y="758"/>
                  </a:lnTo>
                  <a:lnTo>
                    <a:pt x="881" y="770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2" y="853"/>
                  </a:lnTo>
                  <a:lnTo>
                    <a:pt x="1070" y="897"/>
                  </a:lnTo>
                  <a:lnTo>
                    <a:pt x="1104" y="949"/>
                  </a:lnTo>
                  <a:lnTo>
                    <a:pt x="1134" y="1011"/>
                  </a:lnTo>
                  <a:lnTo>
                    <a:pt x="1161" y="1082"/>
                  </a:lnTo>
                  <a:lnTo>
                    <a:pt x="1185" y="1161"/>
                  </a:lnTo>
                  <a:lnTo>
                    <a:pt x="1207" y="1249"/>
                  </a:lnTo>
                  <a:lnTo>
                    <a:pt x="1226" y="1347"/>
                  </a:lnTo>
                  <a:lnTo>
                    <a:pt x="1365" y="1343"/>
                  </a:lnTo>
                  <a:lnTo>
                    <a:pt x="1502" y="1333"/>
                  </a:lnTo>
                  <a:lnTo>
                    <a:pt x="1640" y="1318"/>
                  </a:lnTo>
                  <a:lnTo>
                    <a:pt x="1776" y="1294"/>
                  </a:lnTo>
                  <a:lnTo>
                    <a:pt x="1911" y="1266"/>
                  </a:lnTo>
                  <a:lnTo>
                    <a:pt x="2045" y="1231"/>
                  </a:lnTo>
                  <a:lnTo>
                    <a:pt x="2177" y="1189"/>
                  </a:lnTo>
                  <a:lnTo>
                    <a:pt x="2307" y="1143"/>
                  </a:lnTo>
                  <a:lnTo>
                    <a:pt x="2266" y="953"/>
                  </a:lnTo>
                  <a:lnTo>
                    <a:pt x="2260" y="921"/>
                  </a:lnTo>
                  <a:lnTo>
                    <a:pt x="2259" y="891"/>
                  </a:lnTo>
                  <a:lnTo>
                    <a:pt x="2264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6"/>
                  </a:lnTo>
                  <a:lnTo>
                    <a:pt x="2402" y="616"/>
                  </a:lnTo>
                  <a:lnTo>
                    <a:pt x="2466" y="567"/>
                  </a:lnTo>
                  <a:lnTo>
                    <a:pt x="2540" y="520"/>
                  </a:lnTo>
                  <a:lnTo>
                    <a:pt x="2624" y="476"/>
                  </a:lnTo>
                  <a:lnTo>
                    <a:pt x="2719" y="434"/>
                  </a:lnTo>
                  <a:lnTo>
                    <a:pt x="2822" y="395"/>
                  </a:lnTo>
                  <a:lnTo>
                    <a:pt x="2935" y="356"/>
                  </a:lnTo>
                  <a:lnTo>
                    <a:pt x="3058" y="320"/>
                  </a:lnTo>
                  <a:lnTo>
                    <a:pt x="3188" y="286"/>
                  </a:lnTo>
                  <a:lnTo>
                    <a:pt x="3327" y="255"/>
                  </a:lnTo>
                  <a:lnTo>
                    <a:pt x="3474" y="224"/>
                  </a:lnTo>
                  <a:lnTo>
                    <a:pt x="3790" y="171"/>
                  </a:lnTo>
                  <a:lnTo>
                    <a:pt x="4134" y="124"/>
                  </a:lnTo>
                  <a:lnTo>
                    <a:pt x="4503" y="86"/>
                  </a:lnTo>
                  <a:lnTo>
                    <a:pt x="4895" y="54"/>
                  </a:lnTo>
                  <a:lnTo>
                    <a:pt x="5306" y="30"/>
                  </a:lnTo>
                  <a:lnTo>
                    <a:pt x="5734" y="14"/>
                  </a:lnTo>
                  <a:lnTo>
                    <a:pt x="6177" y="3"/>
                  </a:lnTo>
                  <a:lnTo>
                    <a:pt x="6631" y="0"/>
                  </a:lnTo>
                  <a:lnTo>
                    <a:pt x="7084" y="3"/>
                  </a:lnTo>
                  <a:lnTo>
                    <a:pt x="7527" y="14"/>
                  </a:lnTo>
                  <a:lnTo>
                    <a:pt x="7955" y="30"/>
                  </a:lnTo>
                  <a:lnTo>
                    <a:pt x="8366" y="54"/>
                  </a:lnTo>
                  <a:lnTo>
                    <a:pt x="8758" y="86"/>
                  </a:lnTo>
                  <a:lnTo>
                    <a:pt x="9127" y="124"/>
                  </a:lnTo>
                  <a:lnTo>
                    <a:pt x="9471" y="171"/>
                  </a:lnTo>
                  <a:lnTo>
                    <a:pt x="9787" y="224"/>
                  </a:lnTo>
                  <a:lnTo>
                    <a:pt x="9934" y="255"/>
                  </a:lnTo>
                  <a:lnTo>
                    <a:pt x="10073" y="286"/>
                  </a:lnTo>
                  <a:lnTo>
                    <a:pt x="10204" y="320"/>
                  </a:lnTo>
                  <a:lnTo>
                    <a:pt x="10327" y="356"/>
                  </a:lnTo>
                  <a:lnTo>
                    <a:pt x="10439" y="395"/>
                  </a:lnTo>
                  <a:lnTo>
                    <a:pt x="10543" y="434"/>
                  </a:lnTo>
                  <a:lnTo>
                    <a:pt x="10637" y="476"/>
                  </a:lnTo>
                  <a:lnTo>
                    <a:pt x="10721" y="520"/>
                  </a:lnTo>
                  <a:lnTo>
                    <a:pt x="10795" y="567"/>
                  </a:lnTo>
                  <a:lnTo>
                    <a:pt x="10859" y="616"/>
                  </a:lnTo>
                  <a:lnTo>
                    <a:pt x="10911" y="666"/>
                  </a:lnTo>
                  <a:lnTo>
                    <a:pt x="10952" y="719"/>
                  </a:lnTo>
                  <a:lnTo>
                    <a:pt x="10981" y="775"/>
                  </a:lnTo>
                  <a:lnTo>
                    <a:pt x="10998" y="832"/>
                  </a:lnTo>
                  <a:lnTo>
                    <a:pt x="11002" y="891"/>
                  </a:lnTo>
                  <a:lnTo>
                    <a:pt x="10995" y="953"/>
                  </a:lnTo>
                  <a:lnTo>
                    <a:pt x="10953" y="1143"/>
                  </a:lnTo>
                  <a:lnTo>
                    <a:pt x="11083" y="1189"/>
                  </a:lnTo>
                  <a:lnTo>
                    <a:pt x="11216" y="1231"/>
                  </a:lnTo>
                  <a:lnTo>
                    <a:pt x="11350" y="1265"/>
                  </a:lnTo>
                  <a:lnTo>
                    <a:pt x="11485" y="1294"/>
                  </a:lnTo>
                  <a:lnTo>
                    <a:pt x="11621" y="1316"/>
                  </a:lnTo>
                  <a:lnTo>
                    <a:pt x="11759" y="1333"/>
                  </a:lnTo>
                  <a:lnTo>
                    <a:pt x="11897" y="1343"/>
                  </a:lnTo>
                  <a:lnTo>
                    <a:pt x="12035" y="1347"/>
                  </a:lnTo>
                  <a:lnTo>
                    <a:pt x="12055" y="1249"/>
                  </a:lnTo>
                  <a:lnTo>
                    <a:pt x="12076" y="1161"/>
                  </a:lnTo>
                  <a:lnTo>
                    <a:pt x="12100" y="1082"/>
                  </a:lnTo>
                  <a:lnTo>
                    <a:pt x="12127" y="1011"/>
                  </a:lnTo>
                  <a:lnTo>
                    <a:pt x="12157" y="949"/>
                  </a:lnTo>
                  <a:lnTo>
                    <a:pt x="12191" y="897"/>
                  </a:lnTo>
                  <a:lnTo>
                    <a:pt x="12230" y="853"/>
                  </a:lnTo>
                  <a:lnTo>
                    <a:pt x="12274" y="817"/>
                  </a:lnTo>
                  <a:lnTo>
                    <a:pt x="12324" y="789"/>
                  </a:lnTo>
                  <a:lnTo>
                    <a:pt x="12380" y="770"/>
                  </a:lnTo>
                  <a:lnTo>
                    <a:pt x="12443" y="758"/>
                  </a:lnTo>
                  <a:lnTo>
                    <a:pt x="12516" y="755"/>
                  </a:lnTo>
                  <a:lnTo>
                    <a:pt x="12595" y="759"/>
                  </a:lnTo>
                  <a:lnTo>
                    <a:pt x="12683" y="772"/>
                  </a:lnTo>
                  <a:lnTo>
                    <a:pt x="12781" y="792"/>
                  </a:lnTo>
                  <a:lnTo>
                    <a:pt x="12890" y="820"/>
                  </a:lnTo>
                  <a:lnTo>
                    <a:pt x="12975" y="847"/>
                  </a:lnTo>
                  <a:lnTo>
                    <a:pt x="13050" y="878"/>
                  </a:lnTo>
                  <a:lnTo>
                    <a:pt x="13112" y="914"/>
                  </a:lnTo>
                  <a:lnTo>
                    <a:pt x="13164" y="956"/>
                  </a:lnTo>
                  <a:lnTo>
                    <a:pt x="13203" y="1004"/>
                  </a:lnTo>
                  <a:lnTo>
                    <a:pt x="13232" y="1059"/>
                  </a:lnTo>
                  <a:lnTo>
                    <a:pt x="13252" y="1122"/>
                  </a:lnTo>
                  <a:lnTo>
                    <a:pt x="13261" y="1194"/>
                  </a:lnTo>
                  <a:lnTo>
                    <a:pt x="13261" y="1275"/>
                  </a:lnTo>
                  <a:lnTo>
                    <a:pt x="13252" y="1367"/>
                  </a:lnTo>
                  <a:lnTo>
                    <a:pt x="13233" y="1469"/>
                  </a:lnTo>
                  <a:lnTo>
                    <a:pt x="13207" y="1583"/>
                  </a:lnTo>
                  <a:lnTo>
                    <a:pt x="13172" y="1710"/>
                  </a:lnTo>
                  <a:lnTo>
                    <a:pt x="13129" y="1850"/>
                  </a:lnTo>
                  <a:lnTo>
                    <a:pt x="13020" y="2174"/>
                  </a:lnTo>
                  <a:lnTo>
                    <a:pt x="13004" y="2227"/>
                  </a:lnTo>
                  <a:lnTo>
                    <a:pt x="12990" y="2283"/>
                  </a:lnTo>
                  <a:lnTo>
                    <a:pt x="12969" y="2404"/>
                  </a:lnTo>
                  <a:lnTo>
                    <a:pt x="12955" y="2534"/>
                  </a:lnTo>
                  <a:lnTo>
                    <a:pt x="12944" y="2670"/>
                  </a:lnTo>
                  <a:lnTo>
                    <a:pt x="12919" y="2938"/>
                  </a:lnTo>
                  <a:lnTo>
                    <a:pt x="12899" y="3063"/>
                  </a:lnTo>
                  <a:lnTo>
                    <a:pt x="12891" y="3109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7" y="3267"/>
                  </a:lnTo>
                  <a:lnTo>
                    <a:pt x="12815" y="3307"/>
                  </a:lnTo>
                  <a:lnTo>
                    <a:pt x="12791" y="3343"/>
                  </a:lnTo>
                  <a:lnTo>
                    <a:pt x="12763" y="3373"/>
                  </a:lnTo>
                  <a:lnTo>
                    <a:pt x="12732" y="3400"/>
                  </a:lnTo>
                  <a:lnTo>
                    <a:pt x="12695" y="3421"/>
                  </a:lnTo>
                  <a:lnTo>
                    <a:pt x="12657" y="3438"/>
                  </a:lnTo>
                  <a:lnTo>
                    <a:pt x="12599" y="3453"/>
                  </a:lnTo>
                  <a:lnTo>
                    <a:pt x="12546" y="3462"/>
                  </a:lnTo>
                  <a:lnTo>
                    <a:pt x="12496" y="3466"/>
                  </a:lnTo>
                  <a:lnTo>
                    <a:pt x="12452" y="3464"/>
                  </a:lnTo>
                  <a:lnTo>
                    <a:pt x="12412" y="3459"/>
                  </a:lnTo>
                  <a:lnTo>
                    <a:pt x="12376" y="3448"/>
                  </a:lnTo>
                  <a:lnTo>
                    <a:pt x="12344" y="3435"/>
                  </a:lnTo>
                  <a:lnTo>
                    <a:pt x="12316" y="3419"/>
                  </a:lnTo>
                  <a:lnTo>
                    <a:pt x="12292" y="3399"/>
                  </a:lnTo>
                  <a:lnTo>
                    <a:pt x="12273" y="3378"/>
                  </a:lnTo>
                  <a:lnTo>
                    <a:pt x="12259" y="3355"/>
                  </a:lnTo>
                  <a:lnTo>
                    <a:pt x="12248" y="3330"/>
                  </a:lnTo>
                  <a:lnTo>
                    <a:pt x="12240" y="3306"/>
                  </a:lnTo>
                  <a:lnTo>
                    <a:pt x="12238" y="3281"/>
                  </a:lnTo>
                  <a:lnTo>
                    <a:pt x="12244" y="3232"/>
                  </a:lnTo>
                  <a:lnTo>
                    <a:pt x="12383" y="2783"/>
                  </a:lnTo>
                  <a:lnTo>
                    <a:pt x="12293" y="2762"/>
                  </a:lnTo>
                  <a:lnTo>
                    <a:pt x="12204" y="2746"/>
                  </a:lnTo>
                  <a:lnTo>
                    <a:pt x="12081" y="3293"/>
                  </a:lnTo>
                  <a:lnTo>
                    <a:pt x="12068" y="3328"/>
                  </a:lnTo>
                  <a:lnTo>
                    <a:pt x="12045" y="3358"/>
                  </a:lnTo>
                  <a:lnTo>
                    <a:pt x="12012" y="3385"/>
                  </a:lnTo>
                  <a:lnTo>
                    <a:pt x="11971" y="3407"/>
                  </a:lnTo>
                  <a:lnTo>
                    <a:pt x="11923" y="3426"/>
                  </a:lnTo>
                  <a:lnTo>
                    <a:pt x="11868" y="3441"/>
                  </a:lnTo>
                  <a:lnTo>
                    <a:pt x="11738" y="3459"/>
                  </a:lnTo>
                  <a:lnTo>
                    <a:pt x="11590" y="3463"/>
                  </a:lnTo>
                  <a:lnTo>
                    <a:pt x="11426" y="3455"/>
                  </a:lnTo>
                  <a:lnTo>
                    <a:pt x="11255" y="3436"/>
                  </a:lnTo>
                  <a:lnTo>
                    <a:pt x="11078" y="3406"/>
                  </a:lnTo>
                  <a:lnTo>
                    <a:pt x="10906" y="3368"/>
                  </a:lnTo>
                  <a:lnTo>
                    <a:pt x="10739" y="3321"/>
                  </a:lnTo>
                  <a:lnTo>
                    <a:pt x="10587" y="3266"/>
                  </a:lnTo>
                  <a:lnTo>
                    <a:pt x="10455" y="3207"/>
                  </a:lnTo>
                  <a:lnTo>
                    <a:pt x="10395" y="3174"/>
                  </a:lnTo>
                  <a:lnTo>
                    <a:pt x="10345" y="3142"/>
                  </a:lnTo>
                  <a:lnTo>
                    <a:pt x="10301" y="3108"/>
                  </a:lnTo>
                  <a:lnTo>
                    <a:pt x="10265" y="3073"/>
                  </a:lnTo>
                  <a:lnTo>
                    <a:pt x="10239" y="3037"/>
                  </a:lnTo>
                  <a:lnTo>
                    <a:pt x="10222" y="3002"/>
                  </a:lnTo>
                  <a:lnTo>
                    <a:pt x="10214" y="2964"/>
                  </a:lnTo>
                  <a:lnTo>
                    <a:pt x="10218" y="2928"/>
                  </a:lnTo>
                  <a:lnTo>
                    <a:pt x="10317" y="2547"/>
                  </a:lnTo>
                  <a:lnTo>
                    <a:pt x="10094" y="2487"/>
                  </a:lnTo>
                  <a:lnTo>
                    <a:pt x="9868" y="2433"/>
                  </a:lnTo>
                  <a:lnTo>
                    <a:pt x="9641" y="2385"/>
                  </a:lnTo>
                  <a:lnTo>
                    <a:pt x="9413" y="2342"/>
                  </a:lnTo>
                  <a:lnTo>
                    <a:pt x="9184" y="2305"/>
                  </a:lnTo>
                  <a:lnTo>
                    <a:pt x="8953" y="2273"/>
                  </a:lnTo>
                  <a:lnTo>
                    <a:pt x="8722" y="2245"/>
                  </a:lnTo>
                  <a:lnTo>
                    <a:pt x="8490" y="2222"/>
                  </a:lnTo>
                  <a:lnTo>
                    <a:pt x="8024" y="2186"/>
                  </a:lnTo>
                  <a:lnTo>
                    <a:pt x="7558" y="2165"/>
                  </a:lnTo>
                  <a:lnTo>
                    <a:pt x="7094" y="2153"/>
                  </a:lnTo>
                  <a:lnTo>
                    <a:pt x="6631" y="2150"/>
                  </a:lnTo>
                  <a:lnTo>
                    <a:pt x="6167" y="2153"/>
                  </a:lnTo>
                  <a:lnTo>
                    <a:pt x="5703" y="2165"/>
                  </a:lnTo>
                  <a:lnTo>
                    <a:pt x="5237" y="2186"/>
                  </a:lnTo>
                  <a:lnTo>
                    <a:pt x="4771" y="2222"/>
                  </a:lnTo>
                  <a:lnTo>
                    <a:pt x="4539" y="2245"/>
                  </a:lnTo>
                  <a:lnTo>
                    <a:pt x="4308" y="2273"/>
                  </a:lnTo>
                  <a:lnTo>
                    <a:pt x="4077" y="2305"/>
                  </a:lnTo>
                  <a:lnTo>
                    <a:pt x="3848" y="2342"/>
                  </a:lnTo>
                  <a:lnTo>
                    <a:pt x="3620" y="2385"/>
                  </a:lnTo>
                  <a:lnTo>
                    <a:pt x="3393" y="2433"/>
                  </a:lnTo>
                  <a:lnTo>
                    <a:pt x="3167" y="2487"/>
                  </a:lnTo>
                  <a:lnTo>
                    <a:pt x="2944" y="2547"/>
                  </a:lnTo>
                  <a:lnTo>
                    <a:pt x="3043" y="2928"/>
                  </a:lnTo>
                  <a:lnTo>
                    <a:pt x="3047" y="2964"/>
                  </a:lnTo>
                  <a:lnTo>
                    <a:pt x="3039" y="3002"/>
                  </a:lnTo>
                  <a:lnTo>
                    <a:pt x="3023" y="3037"/>
                  </a:lnTo>
                  <a:lnTo>
                    <a:pt x="2996" y="3073"/>
                  </a:lnTo>
                  <a:lnTo>
                    <a:pt x="2960" y="3108"/>
                  </a:lnTo>
                  <a:lnTo>
                    <a:pt x="2916" y="3142"/>
                  </a:lnTo>
                  <a:lnTo>
                    <a:pt x="2866" y="3174"/>
                  </a:lnTo>
                  <a:lnTo>
                    <a:pt x="2807" y="3207"/>
                  </a:lnTo>
                  <a:lnTo>
                    <a:pt x="2674" y="3266"/>
                  </a:lnTo>
                  <a:lnTo>
                    <a:pt x="2522" y="3321"/>
                  </a:lnTo>
                  <a:lnTo>
                    <a:pt x="2355" y="3368"/>
                  </a:lnTo>
                  <a:lnTo>
                    <a:pt x="2183" y="3406"/>
                  </a:lnTo>
                  <a:lnTo>
                    <a:pt x="2007" y="3436"/>
                  </a:lnTo>
                  <a:lnTo>
                    <a:pt x="1835" y="3455"/>
                  </a:lnTo>
                  <a:lnTo>
                    <a:pt x="1671" y="3463"/>
                  </a:lnTo>
                  <a:lnTo>
                    <a:pt x="1523" y="3459"/>
                  </a:lnTo>
                  <a:lnTo>
                    <a:pt x="1394" y="3441"/>
                  </a:lnTo>
                  <a:lnTo>
                    <a:pt x="1338" y="3426"/>
                  </a:lnTo>
                  <a:lnTo>
                    <a:pt x="1290" y="3407"/>
                  </a:lnTo>
                  <a:lnTo>
                    <a:pt x="1249" y="3385"/>
                  </a:lnTo>
                  <a:lnTo>
                    <a:pt x="1216" y="3358"/>
                  </a:lnTo>
                  <a:lnTo>
                    <a:pt x="1193" y="3328"/>
                  </a:lnTo>
                  <a:lnTo>
                    <a:pt x="1180" y="3293"/>
                  </a:lnTo>
                  <a:lnTo>
                    <a:pt x="1057" y="2746"/>
                  </a:lnTo>
                  <a:lnTo>
                    <a:pt x="968" y="2762"/>
                  </a:lnTo>
                  <a:lnTo>
                    <a:pt x="878" y="2783"/>
                  </a:lnTo>
                  <a:lnTo>
                    <a:pt x="1017" y="3232"/>
                  </a:lnTo>
                  <a:lnTo>
                    <a:pt x="1022" y="3257"/>
                  </a:lnTo>
                  <a:lnTo>
                    <a:pt x="1023" y="3281"/>
                  </a:lnTo>
                  <a:lnTo>
                    <a:pt x="1021" y="3306"/>
                  </a:lnTo>
                  <a:lnTo>
                    <a:pt x="1013" y="3330"/>
                  </a:lnTo>
                  <a:lnTo>
                    <a:pt x="1003" y="3355"/>
                  </a:lnTo>
                  <a:lnTo>
                    <a:pt x="988" y="3378"/>
                  </a:lnTo>
                  <a:lnTo>
                    <a:pt x="969" y="3399"/>
                  </a:lnTo>
                  <a:lnTo>
                    <a:pt x="945" y="3419"/>
                  </a:lnTo>
                  <a:lnTo>
                    <a:pt x="917" y="3435"/>
                  </a:lnTo>
                  <a:lnTo>
                    <a:pt x="886" y="3448"/>
                  </a:lnTo>
                  <a:lnTo>
                    <a:pt x="849" y="3459"/>
                  </a:lnTo>
                  <a:lnTo>
                    <a:pt x="810" y="3464"/>
                  </a:lnTo>
                  <a:lnTo>
                    <a:pt x="765" y="3466"/>
                  </a:lnTo>
                  <a:lnTo>
                    <a:pt x="715" y="3462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1" name="Freeform 5"/>
            <p:cNvSpPr>
              <a:spLocks/>
            </p:cNvSpPr>
            <p:nvPr/>
          </p:nvSpPr>
          <p:spPr bwMode="auto">
            <a:xfrm>
              <a:off x="724" y="4093"/>
              <a:ext cx="164" cy="130"/>
            </a:xfrm>
            <a:custGeom>
              <a:avLst/>
              <a:gdLst>
                <a:gd name="T0" fmla="*/ 0 w 493"/>
                <a:gd name="T1" fmla="*/ 0 h 395"/>
                <a:gd name="T2" fmla="*/ 0 w 493"/>
                <a:gd name="T3" fmla="*/ 0 h 395"/>
                <a:gd name="T4" fmla="*/ 0 w 493"/>
                <a:gd name="T5" fmla="*/ 0 h 395"/>
                <a:gd name="T6" fmla="*/ 0 w 493"/>
                <a:gd name="T7" fmla="*/ 0 h 395"/>
                <a:gd name="T8" fmla="*/ 0 w 493"/>
                <a:gd name="T9" fmla="*/ 0 h 395"/>
                <a:gd name="T10" fmla="*/ 0 w 493"/>
                <a:gd name="T11" fmla="*/ 0 h 395"/>
                <a:gd name="T12" fmla="*/ 0 w 493"/>
                <a:gd name="T13" fmla="*/ 0 h 395"/>
                <a:gd name="T14" fmla="*/ 0 w 493"/>
                <a:gd name="T15" fmla="*/ 0 h 395"/>
                <a:gd name="T16" fmla="*/ 0 w 493"/>
                <a:gd name="T17" fmla="*/ 0 h 395"/>
                <a:gd name="T18" fmla="*/ 0 w 493"/>
                <a:gd name="T19" fmla="*/ 0 h 395"/>
                <a:gd name="T20" fmla="*/ 0 w 493"/>
                <a:gd name="T21" fmla="*/ 0 h 395"/>
                <a:gd name="T22" fmla="*/ 0 w 493"/>
                <a:gd name="T23" fmla="*/ 0 h 395"/>
                <a:gd name="T24" fmla="*/ 0 w 493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3"/>
                <a:gd name="T40" fmla="*/ 0 h 395"/>
                <a:gd name="T41" fmla="*/ 493 w 493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3" h="395">
                  <a:moveTo>
                    <a:pt x="5" y="395"/>
                  </a:moveTo>
                  <a:lnTo>
                    <a:pt x="0" y="355"/>
                  </a:lnTo>
                  <a:lnTo>
                    <a:pt x="6" y="315"/>
                  </a:lnTo>
                  <a:lnTo>
                    <a:pt x="22" y="277"/>
                  </a:lnTo>
                  <a:lnTo>
                    <a:pt x="46" y="239"/>
                  </a:lnTo>
                  <a:lnTo>
                    <a:pt x="79" y="202"/>
                  </a:lnTo>
                  <a:lnTo>
                    <a:pt x="120" y="167"/>
                  </a:lnTo>
                  <a:lnTo>
                    <a:pt x="168" y="135"/>
                  </a:lnTo>
                  <a:lnTo>
                    <a:pt x="221" y="103"/>
                  </a:lnTo>
                  <a:lnTo>
                    <a:pt x="283" y="73"/>
                  </a:lnTo>
                  <a:lnTo>
                    <a:pt x="350" y="45"/>
                  </a:lnTo>
                  <a:lnTo>
                    <a:pt x="420" y="21"/>
                  </a:lnTo>
                  <a:lnTo>
                    <a:pt x="493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2" name="Freeform 6"/>
            <p:cNvSpPr>
              <a:spLocks/>
            </p:cNvSpPr>
            <p:nvPr/>
          </p:nvSpPr>
          <p:spPr bwMode="auto">
            <a:xfrm>
              <a:off x="798" y="4127"/>
              <a:ext cx="137" cy="117"/>
            </a:xfrm>
            <a:custGeom>
              <a:avLst/>
              <a:gdLst>
                <a:gd name="T0" fmla="*/ 0 w 411"/>
                <a:gd name="T1" fmla="*/ 0 h 346"/>
                <a:gd name="T2" fmla="*/ 0 w 411"/>
                <a:gd name="T3" fmla="*/ 0 h 346"/>
                <a:gd name="T4" fmla="*/ 0 w 411"/>
                <a:gd name="T5" fmla="*/ 0 h 346"/>
                <a:gd name="T6" fmla="*/ 0 w 411"/>
                <a:gd name="T7" fmla="*/ 0 h 346"/>
                <a:gd name="T8" fmla="*/ 0 w 411"/>
                <a:gd name="T9" fmla="*/ 0 h 346"/>
                <a:gd name="T10" fmla="*/ 0 w 411"/>
                <a:gd name="T11" fmla="*/ 0 h 346"/>
                <a:gd name="T12" fmla="*/ 0 w 411"/>
                <a:gd name="T13" fmla="*/ 0 h 346"/>
                <a:gd name="T14" fmla="*/ 0 w 411"/>
                <a:gd name="T15" fmla="*/ 0 h 346"/>
                <a:gd name="T16" fmla="*/ 0 w 411"/>
                <a:gd name="T17" fmla="*/ 0 h 346"/>
                <a:gd name="T18" fmla="*/ 0 w 411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1"/>
                <a:gd name="T31" fmla="*/ 0 h 346"/>
                <a:gd name="T32" fmla="*/ 411 w 411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1" h="346">
                  <a:moveTo>
                    <a:pt x="0" y="0"/>
                  </a:moveTo>
                  <a:lnTo>
                    <a:pt x="85" y="275"/>
                  </a:lnTo>
                  <a:lnTo>
                    <a:pt x="152" y="252"/>
                  </a:lnTo>
                  <a:lnTo>
                    <a:pt x="212" y="242"/>
                  </a:lnTo>
                  <a:lnTo>
                    <a:pt x="264" y="240"/>
                  </a:lnTo>
                  <a:lnTo>
                    <a:pt x="309" y="249"/>
                  </a:lnTo>
                  <a:lnTo>
                    <a:pt x="346" y="265"/>
                  </a:lnTo>
                  <a:lnTo>
                    <a:pt x="375" y="287"/>
                  </a:lnTo>
                  <a:lnTo>
                    <a:pt x="397" y="315"/>
                  </a:lnTo>
                  <a:lnTo>
                    <a:pt x="411" y="34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3" name="Freeform 7"/>
            <p:cNvSpPr>
              <a:spLocks/>
            </p:cNvSpPr>
            <p:nvPr/>
          </p:nvSpPr>
          <p:spPr bwMode="auto">
            <a:xfrm>
              <a:off x="947" y="4077"/>
              <a:ext cx="170" cy="186"/>
            </a:xfrm>
            <a:custGeom>
              <a:avLst/>
              <a:gdLst>
                <a:gd name="T0" fmla="*/ 0 w 510"/>
                <a:gd name="T1" fmla="*/ 0 h 556"/>
                <a:gd name="T2" fmla="*/ 0 w 510"/>
                <a:gd name="T3" fmla="*/ 0 h 556"/>
                <a:gd name="T4" fmla="*/ 0 w 510"/>
                <a:gd name="T5" fmla="*/ 0 h 556"/>
                <a:gd name="T6" fmla="*/ 0 w 510"/>
                <a:gd name="T7" fmla="*/ 0 h 556"/>
                <a:gd name="T8" fmla="*/ 0 w 510"/>
                <a:gd name="T9" fmla="*/ 0 h 556"/>
                <a:gd name="T10" fmla="*/ 0 w 510"/>
                <a:gd name="T11" fmla="*/ 0 h 556"/>
                <a:gd name="T12" fmla="*/ 0 w 510"/>
                <a:gd name="T13" fmla="*/ 0 h 556"/>
                <a:gd name="T14" fmla="*/ 0 w 510"/>
                <a:gd name="T15" fmla="*/ 0 h 556"/>
                <a:gd name="T16" fmla="*/ 0 w 510"/>
                <a:gd name="T17" fmla="*/ 0 h 556"/>
                <a:gd name="T18" fmla="*/ 0 w 510"/>
                <a:gd name="T19" fmla="*/ 0 h 556"/>
                <a:gd name="T20" fmla="*/ 0 w 510"/>
                <a:gd name="T21" fmla="*/ 0 h 556"/>
                <a:gd name="T22" fmla="*/ 0 w 510"/>
                <a:gd name="T23" fmla="*/ 0 h 556"/>
                <a:gd name="T24" fmla="*/ 0 w 510"/>
                <a:gd name="T25" fmla="*/ 0 h 556"/>
                <a:gd name="T26" fmla="*/ 0 w 510"/>
                <a:gd name="T27" fmla="*/ 0 h 556"/>
                <a:gd name="T28" fmla="*/ 0 w 510"/>
                <a:gd name="T29" fmla="*/ 0 h 556"/>
                <a:gd name="T30" fmla="*/ 0 w 510"/>
                <a:gd name="T31" fmla="*/ 0 h 556"/>
                <a:gd name="T32" fmla="*/ 0 w 510"/>
                <a:gd name="T33" fmla="*/ 0 h 556"/>
                <a:gd name="T34" fmla="*/ 0 w 510"/>
                <a:gd name="T35" fmla="*/ 0 h 556"/>
                <a:gd name="T36" fmla="*/ 0 w 510"/>
                <a:gd name="T37" fmla="*/ 0 h 556"/>
                <a:gd name="T38" fmla="*/ 0 w 510"/>
                <a:gd name="T39" fmla="*/ 0 h 556"/>
                <a:gd name="T40" fmla="*/ 0 w 510"/>
                <a:gd name="T41" fmla="*/ 0 h 556"/>
                <a:gd name="T42" fmla="*/ 0 w 510"/>
                <a:gd name="T43" fmla="*/ 0 h 556"/>
                <a:gd name="T44" fmla="*/ 0 w 510"/>
                <a:gd name="T45" fmla="*/ 0 h 556"/>
                <a:gd name="T46" fmla="*/ 0 w 510"/>
                <a:gd name="T47" fmla="*/ 0 h 556"/>
                <a:gd name="T48" fmla="*/ 0 w 510"/>
                <a:gd name="T49" fmla="*/ 0 h 556"/>
                <a:gd name="T50" fmla="*/ 0 w 510"/>
                <a:gd name="T51" fmla="*/ 0 h 556"/>
                <a:gd name="T52" fmla="*/ 0 w 510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0"/>
                <a:gd name="T82" fmla="*/ 0 h 556"/>
                <a:gd name="T83" fmla="*/ 510 w 510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0" h="556">
                  <a:moveTo>
                    <a:pt x="0" y="9"/>
                  </a:moveTo>
                  <a:lnTo>
                    <a:pt x="105" y="0"/>
                  </a:lnTo>
                  <a:lnTo>
                    <a:pt x="204" y="1"/>
                  </a:lnTo>
                  <a:lnTo>
                    <a:pt x="294" y="13"/>
                  </a:lnTo>
                  <a:lnTo>
                    <a:pt x="335" y="23"/>
                  </a:lnTo>
                  <a:lnTo>
                    <a:pt x="373" y="36"/>
                  </a:lnTo>
                  <a:lnTo>
                    <a:pt x="407" y="53"/>
                  </a:lnTo>
                  <a:lnTo>
                    <a:pt x="437" y="72"/>
                  </a:lnTo>
                  <a:lnTo>
                    <a:pt x="462" y="96"/>
                  </a:lnTo>
                  <a:lnTo>
                    <a:pt x="483" y="123"/>
                  </a:lnTo>
                  <a:lnTo>
                    <a:pt x="498" y="153"/>
                  </a:lnTo>
                  <a:lnTo>
                    <a:pt x="508" y="185"/>
                  </a:lnTo>
                  <a:lnTo>
                    <a:pt x="510" y="224"/>
                  </a:lnTo>
                  <a:lnTo>
                    <a:pt x="508" y="265"/>
                  </a:lnTo>
                  <a:lnTo>
                    <a:pt x="498" y="300"/>
                  </a:lnTo>
                  <a:lnTo>
                    <a:pt x="483" y="330"/>
                  </a:lnTo>
                  <a:lnTo>
                    <a:pt x="460" y="357"/>
                  </a:lnTo>
                  <a:lnTo>
                    <a:pt x="432" y="379"/>
                  </a:lnTo>
                  <a:lnTo>
                    <a:pt x="401" y="398"/>
                  </a:lnTo>
                  <a:lnTo>
                    <a:pt x="367" y="415"/>
                  </a:lnTo>
                  <a:lnTo>
                    <a:pt x="294" y="443"/>
                  </a:lnTo>
                  <a:lnTo>
                    <a:pt x="226" y="466"/>
                  </a:lnTo>
                  <a:lnTo>
                    <a:pt x="168" y="491"/>
                  </a:lnTo>
                  <a:lnTo>
                    <a:pt x="146" y="504"/>
                  </a:lnTo>
                  <a:lnTo>
                    <a:pt x="130" y="519"/>
                  </a:lnTo>
                  <a:lnTo>
                    <a:pt x="123" y="536"/>
                  </a:lnTo>
                  <a:lnTo>
                    <a:pt x="123" y="55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4" name="Freeform 8"/>
            <p:cNvSpPr>
              <a:spLocks/>
            </p:cNvSpPr>
            <p:nvPr/>
          </p:nvSpPr>
          <p:spPr bwMode="auto">
            <a:xfrm>
              <a:off x="1004" y="3614"/>
              <a:ext cx="117" cy="552"/>
            </a:xfrm>
            <a:custGeom>
              <a:avLst/>
              <a:gdLst>
                <a:gd name="T0" fmla="*/ 0 w 349"/>
                <a:gd name="T1" fmla="*/ 0 h 1655"/>
                <a:gd name="T2" fmla="*/ 0 w 349"/>
                <a:gd name="T3" fmla="*/ 0 h 1655"/>
                <a:gd name="T4" fmla="*/ 0 w 349"/>
                <a:gd name="T5" fmla="*/ 0 h 1655"/>
                <a:gd name="T6" fmla="*/ 0 w 349"/>
                <a:gd name="T7" fmla="*/ 0 h 1655"/>
                <a:gd name="T8" fmla="*/ 0 w 349"/>
                <a:gd name="T9" fmla="*/ 0 h 1655"/>
                <a:gd name="T10" fmla="*/ 0 w 349"/>
                <a:gd name="T11" fmla="*/ 0 h 1655"/>
                <a:gd name="T12" fmla="*/ 0 w 349"/>
                <a:gd name="T13" fmla="*/ 0 h 1655"/>
                <a:gd name="T14" fmla="*/ 0 w 349"/>
                <a:gd name="T15" fmla="*/ 0 h 1655"/>
                <a:gd name="T16" fmla="*/ 0 w 349"/>
                <a:gd name="T17" fmla="*/ 0 h 1655"/>
                <a:gd name="T18" fmla="*/ 0 w 349"/>
                <a:gd name="T19" fmla="*/ 0 h 1655"/>
                <a:gd name="T20" fmla="*/ 0 w 349"/>
                <a:gd name="T21" fmla="*/ 0 h 1655"/>
                <a:gd name="T22" fmla="*/ 0 w 349"/>
                <a:gd name="T23" fmla="*/ 0 h 16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1655"/>
                <a:gd name="T38" fmla="*/ 349 w 349"/>
                <a:gd name="T39" fmla="*/ 1655 h 16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1655">
                  <a:moveTo>
                    <a:pt x="339" y="1655"/>
                  </a:moveTo>
                  <a:lnTo>
                    <a:pt x="347" y="1574"/>
                  </a:lnTo>
                  <a:lnTo>
                    <a:pt x="349" y="1493"/>
                  </a:lnTo>
                  <a:lnTo>
                    <a:pt x="344" y="1411"/>
                  </a:lnTo>
                  <a:lnTo>
                    <a:pt x="333" y="1328"/>
                  </a:lnTo>
                  <a:lnTo>
                    <a:pt x="318" y="1243"/>
                  </a:lnTo>
                  <a:lnTo>
                    <a:pt x="299" y="1156"/>
                  </a:lnTo>
                  <a:lnTo>
                    <a:pt x="250" y="969"/>
                  </a:lnTo>
                  <a:lnTo>
                    <a:pt x="125" y="539"/>
                  </a:lnTo>
                  <a:lnTo>
                    <a:pt x="60" y="286"/>
                  </a:lnTo>
                  <a:lnTo>
                    <a:pt x="36" y="185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5" name="Freeform 9"/>
            <p:cNvSpPr>
              <a:spLocks/>
            </p:cNvSpPr>
            <p:nvPr/>
          </p:nvSpPr>
          <p:spPr bwMode="auto">
            <a:xfrm>
              <a:off x="1365" y="3546"/>
              <a:ext cx="105" cy="543"/>
            </a:xfrm>
            <a:custGeom>
              <a:avLst/>
              <a:gdLst>
                <a:gd name="T0" fmla="*/ 0 w 313"/>
                <a:gd name="T1" fmla="*/ 0 h 1628"/>
                <a:gd name="T2" fmla="*/ 0 w 313"/>
                <a:gd name="T3" fmla="*/ 0 h 1628"/>
                <a:gd name="T4" fmla="*/ 0 w 313"/>
                <a:gd name="T5" fmla="*/ 0 h 1628"/>
                <a:gd name="T6" fmla="*/ 0 w 313"/>
                <a:gd name="T7" fmla="*/ 0 h 1628"/>
                <a:gd name="T8" fmla="*/ 0 w 313"/>
                <a:gd name="T9" fmla="*/ 0 h 1628"/>
                <a:gd name="T10" fmla="*/ 0 w 313"/>
                <a:gd name="T11" fmla="*/ 0 h 1628"/>
                <a:gd name="T12" fmla="*/ 0 w 313"/>
                <a:gd name="T13" fmla="*/ 0 h 1628"/>
                <a:gd name="T14" fmla="*/ 0 w 313"/>
                <a:gd name="T15" fmla="*/ 0 h 1628"/>
                <a:gd name="T16" fmla="*/ 0 w 313"/>
                <a:gd name="T17" fmla="*/ 0 h 1628"/>
                <a:gd name="T18" fmla="*/ 0 w 313"/>
                <a:gd name="T19" fmla="*/ 0 h 1628"/>
                <a:gd name="T20" fmla="*/ 0 w 313"/>
                <a:gd name="T21" fmla="*/ 0 h 1628"/>
                <a:gd name="T22" fmla="*/ 0 w 313"/>
                <a:gd name="T23" fmla="*/ 0 h 1628"/>
                <a:gd name="T24" fmla="*/ 0 w 313"/>
                <a:gd name="T25" fmla="*/ 0 h 16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3"/>
                <a:gd name="T40" fmla="*/ 0 h 1628"/>
                <a:gd name="T41" fmla="*/ 313 w 313"/>
                <a:gd name="T42" fmla="*/ 1628 h 16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3" h="1628">
                  <a:moveTo>
                    <a:pt x="0" y="0"/>
                  </a:moveTo>
                  <a:lnTo>
                    <a:pt x="44" y="182"/>
                  </a:lnTo>
                  <a:lnTo>
                    <a:pt x="90" y="355"/>
                  </a:lnTo>
                  <a:lnTo>
                    <a:pt x="176" y="701"/>
                  </a:lnTo>
                  <a:lnTo>
                    <a:pt x="215" y="881"/>
                  </a:lnTo>
                  <a:lnTo>
                    <a:pt x="245" y="1071"/>
                  </a:lnTo>
                  <a:lnTo>
                    <a:pt x="267" y="1276"/>
                  </a:lnTo>
                  <a:lnTo>
                    <a:pt x="273" y="1386"/>
                  </a:lnTo>
                  <a:lnTo>
                    <a:pt x="277" y="1500"/>
                  </a:lnTo>
                  <a:lnTo>
                    <a:pt x="279" y="1541"/>
                  </a:lnTo>
                  <a:lnTo>
                    <a:pt x="286" y="1576"/>
                  </a:lnTo>
                  <a:lnTo>
                    <a:pt x="297" y="1605"/>
                  </a:lnTo>
                  <a:lnTo>
                    <a:pt x="313" y="1628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6" name="Freeform 10"/>
            <p:cNvSpPr>
              <a:spLocks/>
            </p:cNvSpPr>
            <p:nvPr/>
          </p:nvSpPr>
          <p:spPr bwMode="auto">
            <a:xfrm>
              <a:off x="1465" y="4014"/>
              <a:ext cx="145" cy="130"/>
            </a:xfrm>
            <a:custGeom>
              <a:avLst/>
              <a:gdLst>
                <a:gd name="T0" fmla="*/ 0 w 435"/>
                <a:gd name="T1" fmla="*/ 0 h 381"/>
                <a:gd name="T2" fmla="*/ 0 w 435"/>
                <a:gd name="T3" fmla="*/ 0 h 381"/>
                <a:gd name="T4" fmla="*/ 0 w 435"/>
                <a:gd name="T5" fmla="*/ 0 h 381"/>
                <a:gd name="T6" fmla="*/ 0 w 435"/>
                <a:gd name="T7" fmla="*/ 0 h 381"/>
                <a:gd name="T8" fmla="*/ 0 w 435"/>
                <a:gd name="T9" fmla="*/ 0 h 381"/>
                <a:gd name="T10" fmla="*/ 0 w 435"/>
                <a:gd name="T11" fmla="*/ 0 h 381"/>
                <a:gd name="T12" fmla="*/ 0 w 435"/>
                <a:gd name="T13" fmla="*/ 0 h 381"/>
                <a:gd name="T14" fmla="*/ 0 w 435"/>
                <a:gd name="T15" fmla="*/ 0 h 381"/>
                <a:gd name="T16" fmla="*/ 0 w 435"/>
                <a:gd name="T17" fmla="*/ 0 h 381"/>
                <a:gd name="T18" fmla="*/ 0 w 435"/>
                <a:gd name="T19" fmla="*/ 0 h 381"/>
                <a:gd name="T20" fmla="*/ 0 w 435"/>
                <a:gd name="T21" fmla="*/ 0 h 381"/>
                <a:gd name="T22" fmla="*/ 0 w 435"/>
                <a:gd name="T23" fmla="*/ 0 h 381"/>
                <a:gd name="T24" fmla="*/ 0 w 435"/>
                <a:gd name="T25" fmla="*/ 0 h 381"/>
                <a:gd name="T26" fmla="*/ 0 w 435"/>
                <a:gd name="T27" fmla="*/ 0 h 381"/>
                <a:gd name="T28" fmla="*/ 0 w 435"/>
                <a:gd name="T29" fmla="*/ 0 h 381"/>
                <a:gd name="T30" fmla="*/ 0 w 435"/>
                <a:gd name="T31" fmla="*/ 0 h 381"/>
                <a:gd name="T32" fmla="*/ 0 w 435"/>
                <a:gd name="T33" fmla="*/ 0 h 381"/>
                <a:gd name="T34" fmla="*/ 0 w 435"/>
                <a:gd name="T35" fmla="*/ 0 h 381"/>
                <a:gd name="T36" fmla="*/ 0 w 435"/>
                <a:gd name="T37" fmla="*/ 0 h 381"/>
                <a:gd name="T38" fmla="*/ 0 w 435"/>
                <a:gd name="T39" fmla="*/ 0 h 381"/>
                <a:gd name="T40" fmla="*/ 0 w 435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5"/>
                <a:gd name="T64" fmla="*/ 0 h 381"/>
                <a:gd name="T65" fmla="*/ 435 w 435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5" h="381">
                  <a:moveTo>
                    <a:pt x="435" y="381"/>
                  </a:moveTo>
                  <a:lnTo>
                    <a:pt x="425" y="357"/>
                  </a:lnTo>
                  <a:lnTo>
                    <a:pt x="410" y="337"/>
                  </a:lnTo>
                  <a:lnTo>
                    <a:pt x="390" y="323"/>
                  </a:lnTo>
                  <a:lnTo>
                    <a:pt x="368" y="313"/>
                  </a:lnTo>
                  <a:lnTo>
                    <a:pt x="311" y="302"/>
                  </a:lnTo>
                  <a:lnTo>
                    <a:pt x="248" y="297"/>
                  </a:lnTo>
                  <a:lnTo>
                    <a:pt x="181" y="295"/>
                  </a:lnTo>
                  <a:lnTo>
                    <a:pt x="117" y="286"/>
                  </a:lnTo>
                  <a:lnTo>
                    <a:pt x="59" y="264"/>
                  </a:lnTo>
                  <a:lnTo>
                    <a:pt x="33" y="247"/>
                  </a:lnTo>
                  <a:lnTo>
                    <a:pt x="13" y="224"/>
                  </a:lnTo>
                  <a:lnTo>
                    <a:pt x="2" y="205"/>
                  </a:lnTo>
                  <a:lnTo>
                    <a:pt x="0" y="187"/>
                  </a:lnTo>
                  <a:lnTo>
                    <a:pt x="3" y="168"/>
                  </a:lnTo>
                  <a:lnTo>
                    <a:pt x="13" y="151"/>
                  </a:lnTo>
                  <a:lnTo>
                    <a:pt x="48" y="117"/>
                  </a:lnTo>
                  <a:lnTo>
                    <a:pt x="98" y="86"/>
                  </a:lnTo>
                  <a:lnTo>
                    <a:pt x="159" y="60"/>
                  </a:lnTo>
                  <a:lnTo>
                    <a:pt x="222" y="35"/>
                  </a:lnTo>
                  <a:lnTo>
                    <a:pt x="336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7" name="Freeform 11"/>
            <p:cNvSpPr>
              <a:spLocks/>
            </p:cNvSpPr>
            <p:nvPr/>
          </p:nvSpPr>
          <p:spPr bwMode="auto">
            <a:xfrm>
              <a:off x="4002" y="4014"/>
              <a:ext cx="145" cy="130"/>
            </a:xfrm>
            <a:custGeom>
              <a:avLst/>
              <a:gdLst>
                <a:gd name="T0" fmla="*/ 0 w 436"/>
                <a:gd name="T1" fmla="*/ 0 h 381"/>
                <a:gd name="T2" fmla="*/ 0 w 436"/>
                <a:gd name="T3" fmla="*/ 0 h 381"/>
                <a:gd name="T4" fmla="*/ 0 w 436"/>
                <a:gd name="T5" fmla="*/ 0 h 381"/>
                <a:gd name="T6" fmla="*/ 0 w 436"/>
                <a:gd name="T7" fmla="*/ 0 h 381"/>
                <a:gd name="T8" fmla="*/ 0 w 436"/>
                <a:gd name="T9" fmla="*/ 0 h 381"/>
                <a:gd name="T10" fmla="*/ 0 w 436"/>
                <a:gd name="T11" fmla="*/ 0 h 381"/>
                <a:gd name="T12" fmla="*/ 0 w 436"/>
                <a:gd name="T13" fmla="*/ 0 h 381"/>
                <a:gd name="T14" fmla="*/ 0 w 436"/>
                <a:gd name="T15" fmla="*/ 0 h 381"/>
                <a:gd name="T16" fmla="*/ 0 w 436"/>
                <a:gd name="T17" fmla="*/ 0 h 381"/>
                <a:gd name="T18" fmla="*/ 0 w 436"/>
                <a:gd name="T19" fmla="*/ 0 h 381"/>
                <a:gd name="T20" fmla="*/ 0 w 436"/>
                <a:gd name="T21" fmla="*/ 0 h 381"/>
                <a:gd name="T22" fmla="*/ 0 w 436"/>
                <a:gd name="T23" fmla="*/ 0 h 381"/>
                <a:gd name="T24" fmla="*/ 0 w 436"/>
                <a:gd name="T25" fmla="*/ 0 h 381"/>
                <a:gd name="T26" fmla="*/ 0 w 436"/>
                <a:gd name="T27" fmla="*/ 0 h 381"/>
                <a:gd name="T28" fmla="*/ 0 w 436"/>
                <a:gd name="T29" fmla="*/ 0 h 381"/>
                <a:gd name="T30" fmla="*/ 0 w 436"/>
                <a:gd name="T31" fmla="*/ 0 h 381"/>
                <a:gd name="T32" fmla="*/ 0 w 436"/>
                <a:gd name="T33" fmla="*/ 0 h 381"/>
                <a:gd name="T34" fmla="*/ 0 w 436"/>
                <a:gd name="T35" fmla="*/ 0 h 381"/>
                <a:gd name="T36" fmla="*/ 0 w 436"/>
                <a:gd name="T37" fmla="*/ 0 h 381"/>
                <a:gd name="T38" fmla="*/ 0 w 436"/>
                <a:gd name="T39" fmla="*/ 0 h 381"/>
                <a:gd name="T40" fmla="*/ 0 w 436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6"/>
                <a:gd name="T64" fmla="*/ 0 h 381"/>
                <a:gd name="T65" fmla="*/ 436 w 436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6" h="381">
                  <a:moveTo>
                    <a:pt x="99" y="0"/>
                  </a:moveTo>
                  <a:lnTo>
                    <a:pt x="214" y="35"/>
                  </a:lnTo>
                  <a:lnTo>
                    <a:pt x="276" y="60"/>
                  </a:lnTo>
                  <a:lnTo>
                    <a:pt x="337" y="86"/>
                  </a:lnTo>
                  <a:lnTo>
                    <a:pt x="387" y="117"/>
                  </a:lnTo>
                  <a:lnTo>
                    <a:pt x="422" y="151"/>
                  </a:lnTo>
                  <a:lnTo>
                    <a:pt x="432" y="168"/>
                  </a:lnTo>
                  <a:lnTo>
                    <a:pt x="436" y="187"/>
                  </a:lnTo>
                  <a:lnTo>
                    <a:pt x="433" y="205"/>
                  </a:lnTo>
                  <a:lnTo>
                    <a:pt x="422" y="224"/>
                  </a:lnTo>
                  <a:lnTo>
                    <a:pt x="402" y="247"/>
                  </a:lnTo>
                  <a:lnTo>
                    <a:pt x="376" y="264"/>
                  </a:lnTo>
                  <a:lnTo>
                    <a:pt x="319" y="286"/>
                  </a:lnTo>
                  <a:lnTo>
                    <a:pt x="255" y="295"/>
                  </a:lnTo>
                  <a:lnTo>
                    <a:pt x="188" y="297"/>
                  </a:lnTo>
                  <a:lnTo>
                    <a:pt x="124" y="302"/>
                  </a:lnTo>
                  <a:lnTo>
                    <a:pt x="68" y="313"/>
                  </a:lnTo>
                  <a:lnTo>
                    <a:pt x="45" y="323"/>
                  </a:lnTo>
                  <a:lnTo>
                    <a:pt x="25" y="337"/>
                  </a:lnTo>
                  <a:lnTo>
                    <a:pt x="10" y="357"/>
                  </a:lnTo>
                  <a:lnTo>
                    <a:pt x="0" y="381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8" name="Freeform 12"/>
            <p:cNvSpPr>
              <a:spLocks/>
            </p:cNvSpPr>
            <p:nvPr/>
          </p:nvSpPr>
          <p:spPr bwMode="auto">
            <a:xfrm>
              <a:off x="4142" y="3546"/>
              <a:ext cx="105" cy="543"/>
            </a:xfrm>
            <a:custGeom>
              <a:avLst/>
              <a:gdLst>
                <a:gd name="T0" fmla="*/ 0 w 313"/>
                <a:gd name="T1" fmla="*/ 0 h 1628"/>
                <a:gd name="T2" fmla="*/ 0 w 313"/>
                <a:gd name="T3" fmla="*/ 0 h 1628"/>
                <a:gd name="T4" fmla="*/ 0 w 313"/>
                <a:gd name="T5" fmla="*/ 0 h 1628"/>
                <a:gd name="T6" fmla="*/ 0 w 313"/>
                <a:gd name="T7" fmla="*/ 0 h 1628"/>
                <a:gd name="T8" fmla="*/ 0 w 313"/>
                <a:gd name="T9" fmla="*/ 0 h 1628"/>
                <a:gd name="T10" fmla="*/ 0 w 313"/>
                <a:gd name="T11" fmla="*/ 0 h 1628"/>
                <a:gd name="T12" fmla="*/ 0 w 313"/>
                <a:gd name="T13" fmla="*/ 0 h 1628"/>
                <a:gd name="T14" fmla="*/ 0 w 313"/>
                <a:gd name="T15" fmla="*/ 0 h 1628"/>
                <a:gd name="T16" fmla="*/ 0 w 313"/>
                <a:gd name="T17" fmla="*/ 0 h 1628"/>
                <a:gd name="T18" fmla="*/ 0 w 313"/>
                <a:gd name="T19" fmla="*/ 0 h 1628"/>
                <a:gd name="T20" fmla="*/ 0 w 313"/>
                <a:gd name="T21" fmla="*/ 0 h 1628"/>
                <a:gd name="T22" fmla="*/ 0 w 313"/>
                <a:gd name="T23" fmla="*/ 0 h 1628"/>
                <a:gd name="T24" fmla="*/ 0 w 313"/>
                <a:gd name="T25" fmla="*/ 0 h 1628"/>
                <a:gd name="T26" fmla="*/ 0 w 313"/>
                <a:gd name="T27" fmla="*/ 0 h 16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3"/>
                <a:gd name="T43" fmla="*/ 0 h 1628"/>
                <a:gd name="T44" fmla="*/ 313 w 313"/>
                <a:gd name="T45" fmla="*/ 1628 h 162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3" h="1628">
                  <a:moveTo>
                    <a:pt x="0" y="1628"/>
                  </a:moveTo>
                  <a:lnTo>
                    <a:pt x="15" y="1605"/>
                  </a:lnTo>
                  <a:lnTo>
                    <a:pt x="26" y="1576"/>
                  </a:lnTo>
                  <a:lnTo>
                    <a:pt x="33" y="1541"/>
                  </a:lnTo>
                  <a:lnTo>
                    <a:pt x="35" y="1500"/>
                  </a:lnTo>
                  <a:lnTo>
                    <a:pt x="39" y="1386"/>
                  </a:lnTo>
                  <a:lnTo>
                    <a:pt x="45" y="1276"/>
                  </a:lnTo>
                  <a:lnTo>
                    <a:pt x="55" y="1171"/>
                  </a:lnTo>
                  <a:lnTo>
                    <a:pt x="67" y="1071"/>
                  </a:lnTo>
                  <a:lnTo>
                    <a:pt x="98" y="881"/>
                  </a:lnTo>
                  <a:lnTo>
                    <a:pt x="137" y="701"/>
                  </a:lnTo>
                  <a:lnTo>
                    <a:pt x="224" y="355"/>
                  </a:lnTo>
                  <a:lnTo>
                    <a:pt x="269" y="182"/>
                  </a:lnTo>
                  <a:lnTo>
                    <a:pt x="313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59" name="Freeform 13"/>
            <p:cNvSpPr>
              <a:spLocks/>
            </p:cNvSpPr>
            <p:nvPr/>
          </p:nvSpPr>
          <p:spPr bwMode="auto">
            <a:xfrm>
              <a:off x="4491" y="3614"/>
              <a:ext cx="116" cy="552"/>
            </a:xfrm>
            <a:custGeom>
              <a:avLst/>
              <a:gdLst>
                <a:gd name="T0" fmla="*/ 0 w 348"/>
                <a:gd name="T1" fmla="*/ 0 h 1655"/>
                <a:gd name="T2" fmla="*/ 0 w 348"/>
                <a:gd name="T3" fmla="*/ 0 h 1655"/>
                <a:gd name="T4" fmla="*/ 0 w 348"/>
                <a:gd name="T5" fmla="*/ 0 h 1655"/>
                <a:gd name="T6" fmla="*/ 0 w 348"/>
                <a:gd name="T7" fmla="*/ 0 h 1655"/>
                <a:gd name="T8" fmla="*/ 0 w 348"/>
                <a:gd name="T9" fmla="*/ 0 h 1655"/>
                <a:gd name="T10" fmla="*/ 0 w 348"/>
                <a:gd name="T11" fmla="*/ 0 h 1655"/>
                <a:gd name="T12" fmla="*/ 0 w 348"/>
                <a:gd name="T13" fmla="*/ 0 h 1655"/>
                <a:gd name="T14" fmla="*/ 0 w 348"/>
                <a:gd name="T15" fmla="*/ 0 h 1655"/>
                <a:gd name="T16" fmla="*/ 0 w 348"/>
                <a:gd name="T17" fmla="*/ 0 h 1655"/>
                <a:gd name="T18" fmla="*/ 0 w 348"/>
                <a:gd name="T19" fmla="*/ 0 h 1655"/>
                <a:gd name="T20" fmla="*/ 0 w 348"/>
                <a:gd name="T21" fmla="*/ 0 h 16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8"/>
                <a:gd name="T34" fmla="*/ 0 h 1655"/>
                <a:gd name="T35" fmla="*/ 348 w 348"/>
                <a:gd name="T36" fmla="*/ 1655 h 16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8" h="1655">
                  <a:moveTo>
                    <a:pt x="348" y="0"/>
                  </a:moveTo>
                  <a:lnTo>
                    <a:pt x="288" y="286"/>
                  </a:lnTo>
                  <a:lnTo>
                    <a:pt x="223" y="539"/>
                  </a:lnTo>
                  <a:lnTo>
                    <a:pt x="100" y="969"/>
                  </a:lnTo>
                  <a:lnTo>
                    <a:pt x="49" y="1156"/>
                  </a:lnTo>
                  <a:lnTo>
                    <a:pt x="30" y="1243"/>
                  </a:lnTo>
                  <a:lnTo>
                    <a:pt x="15" y="1328"/>
                  </a:lnTo>
                  <a:lnTo>
                    <a:pt x="4" y="1411"/>
                  </a:lnTo>
                  <a:lnTo>
                    <a:pt x="0" y="1493"/>
                  </a:lnTo>
                  <a:lnTo>
                    <a:pt x="1" y="1574"/>
                  </a:lnTo>
                  <a:lnTo>
                    <a:pt x="9" y="1655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0" name="Freeform 14"/>
            <p:cNvSpPr>
              <a:spLocks/>
            </p:cNvSpPr>
            <p:nvPr/>
          </p:nvSpPr>
          <p:spPr bwMode="auto">
            <a:xfrm>
              <a:off x="4494" y="4077"/>
              <a:ext cx="170" cy="186"/>
            </a:xfrm>
            <a:custGeom>
              <a:avLst/>
              <a:gdLst>
                <a:gd name="T0" fmla="*/ 0 w 510"/>
                <a:gd name="T1" fmla="*/ 0 h 556"/>
                <a:gd name="T2" fmla="*/ 0 w 510"/>
                <a:gd name="T3" fmla="*/ 0 h 556"/>
                <a:gd name="T4" fmla="*/ 0 w 510"/>
                <a:gd name="T5" fmla="*/ 0 h 556"/>
                <a:gd name="T6" fmla="*/ 0 w 510"/>
                <a:gd name="T7" fmla="*/ 0 h 556"/>
                <a:gd name="T8" fmla="*/ 0 w 510"/>
                <a:gd name="T9" fmla="*/ 0 h 556"/>
                <a:gd name="T10" fmla="*/ 0 w 510"/>
                <a:gd name="T11" fmla="*/ 0 h 556"/>
                <a:gd name="T12" fmla="*/ 0 w 510"/>
                <a:gd name="T13" fmla="*/ 0 h 556"/>
                <a:gd name="T14" fmla="*/ 0 w 510"/>
                <a:gd name="T15" fmla="*/ 0 h 556"/>
                <a:gd name="T16" fmla="*/ 0 w 510"/>
                <a:gd name="T17" fmla="*/ 0 h 556"/>
                <a:gd name="T18" fmla="*/ 0 w 510"/>
                <a:gd name="T19" fmla="*/ 0 h 556"/>
                <a:gd name="T20" fmla="*/ 0 w 510"/>
                <a:gd name="T21" fmla="*/ 0 h 556"/>
                <a:gd name="T22" fmla="*/ 0 w 510"/>
                <a:gd name="T23" fmla="*/ 0 h 556"/>
                <a:gd name="T24" fmla="*/ 0 w 510"/>
                <a:gd name="T25" fmla="*/ 0 h 556"/>
                <a:gd name="T26" fmla="*/ 0 w 510"/>
                <a:gd name="T27" fmla="*/ 0 h 556"/>
                <a:gd name="T28" fmla="*/ 0 w 510"/>
                <a:gd name="T29" fmla="*/ 0 h 556"/>
                <a:gd name="T30" fmla="*/ 0 w 510"/>
                <a:gd name="T31" fmla="*/ 0 h 556"/>
                <a:gd name="T32" fmla="*/ 0 w 510"/>
                <a:gd name="T33" fmla="*/ 0 h 556"/>
                <a:gd name="T34" fmla="*/ 0 w 510"/>
                <a:gd name="T35" fmla="*/ 0 h 556"/>
                <a:gd name="T36" fmla="*/ 0 w 510"/>
                <a:gd name="T37" fmla="*/ 0 h 556"/>
                <a:gd name="T38" fmla="*/ 0 w 510"/>
                <a:gd name="T39" fmla="*/ 0 h 556"/>
                <a:gd name="T40" fmla="*/ 0 w 510"/>
                <a:gd name="T41" fmla="*/ 0 h 556"/>
                <a:gd name="T42" fmla="*/ 0 w 510"/>
                <a:gd name="T43" fmla="*/ 0 h 556"/>
                <a:gd name="T44" fmla="*/ 0 w 510"/>
                <a:gd name="T45" fmla="*/ 0 h 556"/>
                <a:gd name="T46" fmla="*/ 0 w 510"/>
                <a:gd name="T47" fmla="*/ 0 h 556"/>
                <a:gd name="T48" fmla="*/ 0 w 510"/>
                <a:gd name="T49" fmla="*/ 0 h 556"/>
                <a:gd name="T50" fmla="*/ 0 w 510"/>
                <a:gd name="T51" fmla="*/ 0 h 556"/>
                <a:gd name="T52" fmla="*/ 0 w 510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0"/>
                <a:gd name="T82" fmla="*/ 0 h 556"/>
                <a:gd name="T83" fmla="*/ 510 w 510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0" h="556">
                  <a:moveTo>
                    <a:pt x="387" y="556"/>
                  </a:moveTo>
                  <a:lnTo>
                    <a:pt x="387" y="536"/>
                  </a:lnTo>
                  <a:lnTo>
                    <a:pt x="380" y="519"/>
                  </a:lnTo>
                  <a:lnTo>
                    <a:pt x="364" y="504"/>
                  </a:lnTo>
                  <a:lnTo>
                    <a:pt x="342" y="491"/>
                  </a:lnTo>
                  <a:lnTo>
                    <a:pt x="285" y="466"/>
                  </a:lnTo>
                  <a:lnTo>
                    <a:pt x="216" y="443"/>
                  </a:lnTo>
                  <a:lnTo>
                    <a:pt x="143" y="415"/>
                  </a:lnTo>
                  <a:lnTo>
                    <a:pt x="110" y="398"/>
                  </a:lnTo>
                  <a:lnTo>
                    <a:pt x="78" y="379"/>
                  </a:lnTo>
                  <a:lnTo>
                    <a:pt x="50" y="357"/>
                  </a:lnTo>
                  <a:lnTo>
                    <a:pt x="29" y="330"/>
                  </a:lnTo>
                  <a:lnTo>
                    <a:pt x="12" y="300"/>
                  </a:lnTo>
                  <a:lnTo>
                    <a:pt x="2" y="265"/>
                  </a:lnTo>
                  <a:lnTo>
                    <a:pt x="0" y="224"/>
                  </a:lnTo>
                  <a:lnTo>
                    <a:pt x="2" y="185"/>
                  </a:lnTo>
                  <a:lnTo>
                    <a:pt x="12" y="153"/>
                  </a:lnTo>
                  <a:lnTo>
                    <a:pt x="28" y="123"/>
                  </a:lnTo>
                  <a:lnTo>
                    <a:pt x="48" y="96"/>
                  </a:lnTo>
                  <a:lnTo>
                    <a:pt x="73" y="72"/>
                  </a:lnTo>
                  <a:lnTo>
                    <a:pt x="104" y="53"/>
                  </a:lnTo>
                  <a:lnTo>
                    <a:pt x="137" y="36"/>
                  </a:lnTo>
                  <a:lnTo>
                    <a:pt x="175" y="23"/>
                  </a:lnTo>
                  <a:lnTo>
                    <a:pt x="216" y="13"/>
                  </a:lnTo>
                  <a:lnTo>
                    <a:pt x="306" y="1"/>
                  </a:lnTo>
                  <a:lnTo>
                    <a:pt x="405" y="0"/>
                  </a:lnTo>
                  <a:lnTo>
                    <a:pt x="510" y="9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1" name="Freeform 15"/>
            <p:cNvSpPr>
              <a:spLocks/>
            </p:cNvSpPr>
            <p:nvPr/>
          </p:nvSpPr>
          <p:spPr bwMode="auto">
            <a:xfrm>
              <a:off x="4723" y="4093"/>
              <a:ext cx="165" cy="130"/>
            </a:xfrm>
            <a:custGeom>
              <a:avLst/>
              <a:gdLst>
                <a:gd name="T0" fmla="*/ 0 w 493"/>
                <a:gd name="T1" fmla="*/ 0 h 395"/>
                <a:gd name="T2" fmla="*/ 0 w 493"/>
                <a:gd name="T3" fmla="*/ 0 h 395"/>
                <a:gd name="T4" fmla="*/ 0 w 493"/>
                <a:gd name="T5" fmla="*/ 0 h 395"/>
                <a:gd name="T6" fmla="*/ 0 w 493"/>
                <a:gd name="T7" fmla="*/ 0 h 395"/>
                <a:gd name="T8" fmla="*/ 0 w 493"/>
                <a:gd name="T9" fmla="*/ 0 h 395"/>
                <a:gd name="T10" fmla="*/ 0 w 493"/>
                <a:gd name="T11" fmla="*/ 0 h 395"/>
                <a:gd name="T12" fmla="*/ 0 w 493"/>
                <a:gd name="T13" fmla="*/ 0 h 395"/>
                <a:gd name="T14" fmla="*/ 0 w 493"/>
                <a:gd name="T15" fmla="*/ 0 h 395"/>
                <a:gd name="T16" fmla="*/ 0 w 493"/>
                <a:gd name="T17" fmla="*/ 0 h 395"/>
                <a:gd name="T18" fmla="*/ 0 w 493"/>
                <a:gd name="T19" fmla="*/ 0 h 395"/>
                <a:gd name="T20" fmla="*/ 0 w 493"/>
                <a:gd name="T21" fmla="*/ 0 h 395"/>
                <a:gd name="T22" fmla="*/ 0 w 493"/>
                <a:gd name="T23" fmla="*/ 0 h 395"/>
                <a:gd name="T24" fmla="*/ 0 w 493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3"/>
                <a:gd name="T40" fmla="*/ 0 h 395"/>
                <a:gd name="T41" fmla="*/ 493 w 493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3" h="395">
                  <a:moveTo>
                    <a:pt x="0" y="0"/>
                  </a:moveTo>
                  <a:lnTo>
                    <a:pt x="72" y="21"/>
                  </a:lnTo>
                  <a:lnTo>
                    <a:pt x="143" y="45"/>
                  </a:lnTo>
                  <a:lnTo>
                    <a:pt x="210" y="73"/>
                  </a:lnTo>
                  <a:lnTo>
                    <a:pt x="271" y="103"/>
                  </a:lnTo>
                  <a:lnTo>
                    <a:pt x="324" y="135"/>
                  </a:lnTo>
                  <a:lnTo>
                    <a:pt x="373" y="167"/>
                  </a:lnTo>
                  <a:lnTo>
                    <a:pt x="414" y="202"/>
                  </a:lnTo>
                  <a:lnTo>
                    <a:pt x="447" y="239"/>
                  </a:lnTo>
                  <a:lnTo>
                    <a:pt x="472" y="277"/>
                  </a:lnTo>
                  <a:lnTo>
                    <a:pt x="487" y="315"/>
                  </a:lnTo>
                  <a:lnTo>
                    <a:pt x="493" y="355"/>
                  </a:lnTo>
                  <a:lnTo>
                    <a:pt x="488" y="395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2" name="Freeform 16"/>
            <p:cNvSpPr>
              <a:spLocks/>
            </p:cNvSpPr>
            <p:nvPr/>
          </p:nvSpPr>
          <p:spPr bwMode="auto">
            <a:xfrm>
              <a:off x="4677" y="4127"/>
              <a:ext cx="136" cy="117"/>
            </a:xfrm>
            <a:custGeom>
              <a:avLst/>
              <a:gdLst>
                <a:gd name="T0" fmla="*/ 0 w 410"/>
                <a:gd name="T1" fmla="*/ 0 h 346"/>
                <a:gd name="T2" fmla="*/ 0 w 410"/>
                <a:gd name="T3" fmla="*/ 0 h 346"/>
                <a:gd name="T4" fmla="*/ 0 w 410"/>
                <a:gd name="T5" fmla="*/ 0 h 346"/>
                <a:gd name="T6" fmla="*/ 0 w 410"/>
                <a:gd name="T7" fmla="*/ 0 h 346"/>
                <a:gd name="T8" fmla="*/ 0 w 410"/>
                <a:gd name="T9" fmla="*/ 0 h 346"/>
                <a:gd name="T10" fmla="*/ 0 w 410"/>
                <a:gd name="T11" fmla="*/ 0 h 346"/>
                <a:gd name="T12" fmla="*/ 0 w 410"/>
                <a:gd name="T13" fmla="*/ 0 h 346"/>
                <a:gd name="T14" fmla="*/ 0 w 410"/>
                <a:gd name="T15" fmla="*/ 0 h 346"/>
                <a:gd name="T16" fmla="*/ 0 w 410"/>
                <a:gd name="T17" fmla="*/ 0 h 346"/>
                <a:gd name="T18" fmla="*/ 0 w 410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0"/>
                <a:gd name="T31" fmla="*/ 0 h 346"/>
                <a:gd name="T32" fmla="*/ 410 w 410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0" h="346">
                  <a:moveTo>
                    <a:pt x="0" y="346"/>
                  </a:moveTo>
                  <a:lnTo>
                    <a:pt x="15" y="315"/>
                  </a:lnTo>
                  <a:lnTo>
                    <a:pt x="36" y="287"/>
                  </a:lnTo>
                  <a:lnTo>
                    <a:pt x="65" y="265"/>
                  </a:lnTo>
                  <a:lnTo>
                    <a:pt x="103" y="249"/>
                  </a:lnTo>
                  <a:lnTo>
                    <a:pt x="147" y="240"/>
                  </a:lnTo>
                  <a:lnTo>
                    <a:pt x="199" y="242"/>
                  </a:lnTo>
                  <a:lnTo>
                    <a:pt x="259" y="252"/>
                  </a:lnTo>
                  <a:lnTo>
                    <a:pt x="326" y="275"/>
                  </a:lnTo>
                  <a:lnTo>
                    <a:pt x="41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3" name="Freeform 17"/>
            <p:cNvSpPr>
              <a:spLocks/>
            </p:cNvSpPr>
            <p:nvPr/>
          </p:nvSpPr>
          <p:spPr bwMode="auto">
            <a:xfrm>
              <a:off x="2285" y="3305"/>
              <a:ext cx="157" cy="123"/>
            </a:xfrm>
            <a:custGeom>
              <a:avLst/>
              <a:gdLst>
                <a:gd name="T0" fmla="*/ 0 w 465"/>
                <a:gd name="T1" fmla="*/ 0 h 369"/>
                <a:gd name="T2" fmla="*/ 0 w 465"/>
                <a:gd name="T3" fmla="*/ 0 h 369"/>
                <a:gd name="T4" fmla="*/ 0 w 465"/>
                <a:gd name="T5" fmla="*/ 0 h 369"/>
                <a:gd name="T6" fmla="*/ 0 w 465"/>
                <a:gd name="T7" fmla="*/ 0 h 369"/>
                <a:gd name="T8" fmla="*/ 0 w 465"/>
                <a:gd name="T9" fmla="*/ 0 h 369"/>
                <a:gd name="T10" fmla="*/ 0 w 465"/>
                <a:gd name="T11" fmla="*/ 0 h 369"/>
                <a:gd name="T12" fmla="*/ 0 w 465"/>
                <a:gd name="T13" fmla="*/ 0 h 369"/>
                <a:gd name="T14" fmla="*/ 0 w 465"/>
                <a:gd name="T15" fmla="*/ 0 h 369"/>
                <a:gd name="T16" fmla="*/ 0 w 465"/>
                <a:gd name="T17" fmla="*/ 0 h 369"/>
                <a:gd name="T18" fmla="*/ 0 w 465"/>
                <a:gd name="T19" fmla="*/ 0 h 369"/>
                <a:gd name="T20" fmla="*/ 0 w 465"/>
                <a:gd name="T21" fmla="*/ 0 h 369"/>
                <a:gd name="T22" fmla="*/ 0 w 465"/>
                <a:gd name="T23" fmla="*/ 0 h 369"/>
                <a:gd name="T24" fmla="*/ 0 w 465"/>
                <a:gd name="T25" fmla="*/ 0 h 369"/>
                <a:gd name="T26" fmla="*/ 0 w 465"/>
                <a:gd name="T27" fmla="*/ 0 h 369"/>
                <a:gd name="T28" fmla="*/ 0 w 465"/>
                <a:gd name="T29" fmla="*/ 0 h 369"/>
                <a:gd name="T30" fmla="*/ 0 w 465"/>
                <a:gd name="T31" fmla="*/ 0 h 369"/>
                <a:gd name="T32" fmla="*/ 0 w 465"/>
                <a:gd name="T33" fmla="*/ 0 h 369"/>
                <a:gd name="T34" fmla="*/ 0 w 465"/>
                <a:gd name="T35" fmla="*/ 0 h 369"/>
                <a:gd name="T36" fmla="*/ 0 w 465"/>
                <a:gd name="T37" fmla="*/ 0 h 369"/>
                <a:gd name="T38" fmla="*/ 0 w 465"/>
                <a:gd name="T39" fmla="*/ 0 h 369"/>
                <a:gd name="T40" fmla="*/ 0 w 465"/>
                <a:gd name="T41" fmla="*/ 0 h 369"/>
                <a:gd name="T42" fmla="*/ 0 w 465"/>
                <a:gd name="T43" fmla="*/ 0 h 369"/>
                <a:gd name="T44" fmla="*/ 0 w 465"/>
                <a:gd name="T45" fmla="*/ 0 h 369"/>
                <a:gd name="T46" fmla="*/ 0 w 465"/>
                <a:gd name="T47" fmla="*/ 0 h 369"/>
                <a:gd name="T48" fmla="*/ 0 w 465"/>
                <a:gd name="T49" fmla="*/ 0 h 369"/>
                <a:gd name="T50" fmla="*/ 0 w 465"/>
                <a:gd name="T51" fmla="*/ 0 h 369"/>
                <a:gd name="T52" fmla="*/ 0 w 465"/>
                <a:gd name="T53" fmla="*/ 0 h 369"/>
                <a:gd name="T54" fmla="*/ 0 w 465"/>
                <a:gd name="T55" fmla="*/ 0 h 369"/>
                <a:gd name="T56" fmla="*/ 0 w 465"/>
                <a:gd name="T57" fmla="*/ 0 h 369"/>
                <a:gd name="T58" fmla="*/ 0 w 465"/>
                <a:gd name="T59" fmla="*/ 0 h 369"/>
                <a:gd name="T60" fmla="*/ 0 w 465"/>
                <a:gd name="T61" fmla="*/ 0 h 369"/>
                <a:gd name="T62" fmla="*/ 0 w 465"/>
                <a:gd name="T63" fmla="*/ 0 h 369"/>
                <a:gd name="T64" fmla="*/ 0 w 465"/>
                <a:gd name="T65" fmla="*/ 0 h 369"/>
                <a:gd name="T66" fmla="*/ 0 w 465"/>
                <a:gd name="T67" fmla="*/ 0 h 369"/>
                <a:gd name="T68" fmla="*/ 0 w 465"/>
                <a:gd name="T69" fmla="*/ 0 h 369"/>
                <a:gd name="T70" fmla="*/ 0 w 465"/>
                <a:gd name="T71" fmla="*/ 0 h 369"/>
                <a:gd name="T72" fmla="*/ 0 w 465"/>
                <a:gd name="T73" fmla="*/ 0 h 369"/>
                <a:gd name="T74" fmla="*/ 0 w 465"/>
                <a:gd name="T75" fmla="*/ 0 h 369"/>
                <a:gd name="T76" fmla="*/ 0 w 465"/>
                <a:gd name="T77" fmla="*/ 0 h 369"/>
                <a:gd name="T78" fmla="*/ 0 w 465"/>
                <a:gd name="T79" fmla="*/ 0 h 369"/>
                <a:gd name="T80" fmla="*/ 0 w 465"/>
                <a:gd name="T81" fmla="*/ 0 h 3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5"/>
                <a:gd name="T124" fmla="*/ 0 h 369"/>
                <a:gd name="T125" fmla="*/ 465 w 465"/>
                <a:gd name="T126" fmla="*/ 369 h 36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5" h="369">
                  <a:moveTo>
                    <a:pt x="62" y="0"/>
                  </a:moveTo>
                  <a:lnTo>
                    <a:pt x="36" y="14"/>
                  </a:lnTo>
                  <a:lnTo>
                    <a:pt x="91" y="23"/>
                  </a:lnTo>
                  <a:lnTo>
                    <a:pt x="91" y="104"/>
                  </a:lnTo>
                  <a:lnTo>
                    <a:pt x="86" y="186"/>
                  </a:lnTo>
                  <a:lnTo>
                    <a:pt x="70" y="344"/>
                  </a:lnTo>
                  <a:lnTo>
                    <a:pt x="25" y="354"/>
                  </a:lnTo>
                  <a:lnTo>
                    <a:pt x="0" y="369"/>
                  </a:lnTo>
                  <a:lnTo>
                    <a:pt x="176" y="369"/>
                  </a:lnTo>
                  <a:lnTo>
                    <a:pt x="202" y="354"/>
                  </a:lnTo>
                  <a:lnTo>
                    <a:pt x="128" y="344"/>
                  </a:lnTo>
                  <a:lnTo>
                    <a:pt x="134" y="188"/>
                  </a:lnTo>
                  <a:lnTo>
                    <a:pt x="267" y="181"/>
                  </a:lnTo>
                  <a:lnTo>
                    <a:pt x="293" y="181"/>
                  </a:lnTo>
                  <a:lnTo>
                    <a:pt x="315" y="186"/>
                  </a:lnTo>
                  <a:lnTo>
                    <a:pt x="324" y="190"/>
                  </a:lnTo>
                  <a:lnTo>
                    <a:pt x="330" y="197"/>
                  </a:lnTo>
                  <a:lnTo>
                    <a:pt x="333" y="220"/>
                  </a:lnTo>
                  <a:lnTo>
                    <a:pt x="320" y="344"/>
                  </a:lnTo>
                  <a:lnTo>
                    <a:pt x="275" y="354"/>
                  </a:lnTo>
                  <a:lnTo>
                    <a:pt x="250" y="369"/>
                  </a:lnTo>
                  <a:lnTo>
                    <a:pt x="426" y="369"/>
                  </a:lnTo>
                  <a:lnTo>
                    <a:pt x="451" y="354"/>
                  </a:lnTo>
                  <a:lnTo>
                    <a:pt x="378" y="344"/>
                  </a:lnTo>
                  <a:lnTo>
                    <a:pt x="385" y="183"/>
                  </a:lnTo>
                  <a:lnTo>
                    <a:pt x="396" y="23"/>
                  </a:lnTo>
                  <a:lnTo>
                    <a:pt x="439" y="14"/>
                  </a:lnTo>
                  <a:lnTo>
                    <a:pt x="465" y="0"/>
                  </a:lnTo>
                  <a:lnTo>
                    <a:pt x="311" y="0"/>
                  </a:lnTo>
                  <a:lnTo>
                    <a:pt x="287" y="14"/>
                  </a:lnTo>
                  <a:lnTo>
                    <a:pt x="340" y="23"/>
                  </a:lnTo>
                  <a:lnTo>
                    <a:pt x="338" y="160"/>
                  </a:lnTo>
                  <a:lnTo>
                    <a:pt x="187" y="168"/>
                  </a:lnTo>
                  <a:lnTo>
                    <a:pt x="170" y="166"/>
                  </a:lnTo>
                  <a:lnTo>
                    <a:pt x="155" y="160"/>
                  </a:lnTo>
                  <a:lnTo>
                    <a:pt x="143" y="147"/>
                  </a:lnTo>
                  <a:lnTo>
                    <a:pt x="138" y="130"/>
                  </a:lnTo>
                  <a:lnTo>
                    <a:pt x="146" y="23"/>
                  </a:lnTo>
                  <a:lnTo>
                    <a:pt x="190" y="14"/>
                  </a:lnTo>
                  <a:lnTo>
                    <a:pt x="215" y="0"/>
                  </a:lnTo>
                  <a:lnTo>
                    <a:pt x="62" y="0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4" name="Freeform 18"/>
            <p:cNvSpPr>
              <a:spLocks/>
            </p:cNvSpPr>
            <p:nvPr/>
          </p:nvSpPr>
          <p:spPr bwMode="auto">
            <a:xfrm>
              <a:off x="2285" y="3305"/>
              <a:ext cx="157" cy="123"/>
            </a:xfrm>
            <a:custGeom>
              <a:avLst/>
              <a:gdLst>
                <a:gd name="T0" fmla="*/ 0 w 465"/>
                <a:gd name="T1" fmla="*/ 0 h 369"/>
                <a:gd name="T2" fmla="*/ 0 w 465"/>
                <a:gd name="T3" fmla="*/ 0 h 369"/>
                <a:gd name="T4" fmla="*/ 0 w 465"/>
                <a:gd name="T5" fmla="*/ 0 h 369"/>
                <a:gd name="T6" fmla="*/ 0 w 465"/>
                <a:gd name="T7" fmla="*/ 0 h 369"/>
                <a:gd name="T8" fmla="*/ 0 w 465"/>
                <a:gd name="T9" fmla="*/ 0 h 369"/>
                <a:gd name="T10" fmla="*/ 0 w 465"/>
                <a:gd name="T11" fmla="*/ 0 h 369"/>
                <a:gd name="T12" fmla="*/ 0 w 465"/>
                <a:gd name="T13" fmla="*/ 0 h 369"/>
                <a:gd name="T14" fmla="*/ 0 w 465"/>
                <a:gd name="T15" fmla="*/ 0 h 369"/>
                <a:gd name="T16" fmla="*/ 0 w 465"/>
                <a:gd name="T17" fmla="*/ 0 h 369"/>
                <a:gd name="T18" fmla="*/ 0 w 465"/>
                <a:gd name="T19" fmla="*/ 0 h 369"/>
                <a:gd name="T20" fmla="*/ 0 w 465"/>
                <a:gd name="T21" fmla="*/ 0 h 369"/>
                <a:gd name="T22" fmla="*/ 0 w 465"/>
                <a:gd name="T23" fmla="*/ 0 h 369"/>
                <a:gd name="T24" fmla="*/ 0 w 465"/>
                <a:gd name="T25" fmla="*/ 0 h 369"/>
                <a:gd name="T26" fmla="*/ 0 w 465"/>
                <a:gd name="T27" fmla="*/ 0 h 369"/>
                <a:gd name="T28" fmla="*/ 0 w 465"/>
                <a:gd name="T29" fmla="*/ 0 h 369"/>
                <a:gd name="T30" fmla="*/ 0 w 465"/>
                <a:gd name="T31" fmla="*/ 0 h 369"/>
                <a:gd name="T32" fmla="*/ 0 w 465"/>
                <a:gd name="T33" fmla="*/ 0 h 369"/>
                <a:gd name="T34" fmla="*/ 0 w 465"/>
                <a:gd name="T35" fmla="*/ 0 h 369"/>
                <a:gd name="T36" fmla="*/ 0 w 465"/>
                <a:gd name="T37" fmla="*/ 0 h 369"/>
                <a:gd name="T38" fmla="*/ 0 w 465"/>
                <a:gd name="T39" fmla="*/ 0 h 369"/>
                <a:gd name="T40" fmla="*/ 0 w 465"/>
                <a:gd name="T41" fmla="*/ 0 h 369"/>
                <a:gd name="T42" fmla="*/ 0 w 465"/>
                <a:gd name="T43" fmla="*/ 0 h 369"/>
                <a:gd name="T44" fmla="*/ 0 w 465"/>
                <a:gd name="T45" fmla="*/ 0 h 369"/>
                <a:gd name="T46" fmla="*/ 0 w 465"/>
                <a:gd name="T47" fmla="*/ 0 h 369"/>
                <a:gd name="T48" fmla="*/ 0 w 465"/>
                <a:gd name="T49" fmla="*/ 0 h 369"/>
                <a:gd name="T50" fmla="*/ 0 w 465"/>
                <a:gd name="T51" fmla="*/ 0 h 369"/>
                <a:gd name="T52" fmla="*/ 0 w 465"/>
                <a:gd name="T53" fmla="*/ 0 h 369"/>
                <a:gd name="T54" fmla="*/ 0 w 465"/>
                <a:gd name="T55" fmla="*/ 0 h 369"/>
                <a:gd name="T56" fmla="*/ 0 w 465"/>
                <a:gd name="T57" fmla="*/ 0 h 369"/>
                <a:gd name="T58" fmla="*/ 0 w 465"/>
                <a:gd name="T59" fmla="*/ 0 h 369"/>
                <a:gd name="T60" fmla="*/ 0 w 465"/>
                <a:gd name="T61" fmla="*/ 0 h 369"/>
                <a:gd name="T62" fmla="*/ 0 w 465"/>
                <a:gd name="T63" fmla="*/ 0 h 369"/>
                <a:gd name="T64" fmla="*/ 0 w 465"/>
                <a:gd name="T65" fmla="*/ 0 h 369"/>
                <a:gd name="T66" fmla="*/ 0 w 465"/>
                <a:gd name="T67" fmla="*/ 0 h 369"/>
                <a:gd name="T68" fmla="*/ 0 w 465"/>
                <a:gd name="T69" fmla="*/ 0 h 369"/>
                <a:gd name="T70" fmla="*/ 0 w 465"/>
                <a:gd name="T71" fmla="*/ 0 h 369"/>
                <a:gd name="T72" fmla="*/ 0 w 465"/>
                <a:gd name="T73" fmla="*/ 0 h 369"/>
                <a:gd name="T74" fmla="*/ 0 w 465"/>
                <a:gd name="T75" fmla="*/ 0 h 369"/>
                <a:gd name="T76" fmla="*/ 0 w 465"/>
                <a:gd name="T77" fmla="*/ 0 h 369"/>
                <a:gd name="T78" fmla="*/ 0 w 465"/>
                <a:gd name="T79" fmla="*/ 0 h 369"/>
                <a:gd name="T80" fmla="*/ 0 w 465"/>
                <a:gd name="T81" fmla="*/ 0 h 36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5"/>
                <a:gd name="T124" fmla="*/ 0 h 369"/>
                <a:gd name="T125" fmla="*/ 465 w 465"/>
                <a:gd name="T126" fmla="*/ 369 h 36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5" h="369">
                  <a:moveTo>
                    <a:pt x="62" y="0"/>
                  </a:moveTo>
                  <a:lnTo>
                    <a:pt x="36" y="14"/>
                  </a:lnTo>
                  <a:lnTo>
                    <a:pt x="91" y="23"/>
                  </a:lnTo>
                  <a:lnTo>
                    <a:pt x="91" y="104"/>
                  </a:lnTo>
                  <a:lnTo>
                    <a:pt x="86" y="186"/>
                  </a:lnTo>
                  <a:lnTo>
                    <a:pt x="70" y="344"/>
                  </a:lnTo>
                  <a:lnTo>
                    <a:pt x="25" y="354"/>
                  </a:lnTo>
                  <a:lnTo>
                    <a:pt x="0" y="369"/>
                  </a:lnTo>
                  <a:lnTo>
                    <a:pt x="176" y="369"/>
                  </a:lnTo>
                  <a:lnTo>
                    <a:pt x="202" y="354"/>
                  </a:lnTo>
                  <a:lnTo>
                    <a:pt x="128" y="344"/>
                  </a:lnTo>
                  <a:lnTo>
                    <a:pt x="134" y="188"/>
                  </a:lnTo>
                  <a:lnTo>
                    <a:pt x="267" y="181"/>
                  </a:lnTo>
                  <a:lnTo>
                    <a:pt x="293" y="181"/>
                  </a:lnTo>
                  <a:lnTo>
                    <a:pt x="315" y="186"/>
                  </a:lnTo>
                  <a:lnTo>
                    <a:pt x="324" y="190"/>
                  </a:lnTo>
                  <a:lnTo>
                    <a:pt x="330" y="197"/>
                  </a:lnTo>
                  <a:lnTo>
                    <a:pt x="333" y="220"/>
                  </a:lnTo>
                  <a:lnTo>
                    <a:pt x="320" y="344"/>
                  </a:lnTo>
                  <a:lnTo>
                    <a:pt x="275" y="354"/>
                  </a:lnTo>
                  <a:lnTo>
                    <a:pt x="250" y="369"/>
                  </a:lnTo>
                  <a:lnTo>
                    <a:pt x="426" y="369"/>
                  </a:lnTo>
                  <a:lnTo>
                    <a:pt x="451" y="354"/>
                  </a:lnTo>
                  <a:lnTo>
                    <a:pt x="378" y="344"/>
                  </a:lnTo>
                  <a:lnTo>
                    <a:pt x="385" y="183"/>
                  </a:lnTo>
                  <a:lnTo>
                    <a:pt x="396" y="23"/>
                  </a:lnTo>
                  <a:lnTo>
                    <a:pt x="439" y="14"/>
                  </a:lnTo>
                  <a:lnTo>
                    <a:pt x="465" y="0"/>
                  </a:lnTo>
                  <a:lnTo>
                    <a:pt x="311" y="0"/>
                  </a:lnTo>
                  <a:lnTo>
                    <a:pt x="287" y="14"/>
                  </a:lnTo>
                  <a:lnTo>
                    <a:pt x="340" y="23"/>
                  </a:lnTo>
                  <a:lnTo>
                    <a:pt x="338" y="160"/>
                  </a:lnTo>
                  <a:lnTo>
                    <a:pt x="187" y="168"/>
                  </a:lnTo>
                  <a:lnTo>
                    <a:pt x="170" y="166"/>
                  </a:lnTo>
                  <a:lnTo>
                    <a:pt x="155" y="160"/>
                  </a:lnTo>
                  <a:lnTo>
                    <a:pt x="143" y="147"/>
                  </a:lnTo>
                  <a:lnTo>
                    <a:pt x="138" y="130"/>
                  </a:lnTo>
                  <a:lnTo>
                    <a:pt x="146" y="23"/>
                  </a:lnTo>
                  <a:lnTo>
                    <a:pt x="190" y="14"/>
                  </a:lnTo>
                  <a:lnTo>
                    <a:pt x="215" y="0"/>
                  </a:lnTo>
                  <a:lnTo>
                    <a:pt x="62" y="0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5" name="Freeform 19"/>
            <p:cNvSpPr>
              <a:spLocks/>
            </p:cNvSpPr>
            <p:nvPr/>
          </p:nvSpPr>
          <p:spPr bwMode="auto">
            <a:xfrm>
              <a:off x="2624" y="3266"/>
              <a:ext cx="96" cy="153"/>
            </a:xfrm>
            <a:custGeom>
              <a:avLst/>
              <a:gdLst>
                <a:gd name="T0" fmla="*/ 0 w 289"/>
                <a:gd name="T1" fmla="*/ 0 h 458"/>
                <a:gd name="T2" fmla="*/ 0 w 289"/>
                <a:gd name="T3" fmla="*/ 0 h 458"/>
                <a:gd name="T4" fmla="*/ 0 w 289"/>
                <a:gd name="T5" fmla="*/ 0 h 458"/>
                <a:gd name="T6" fmla="*/ 0 w 289"/>
                <a:gd name="T7" fmla="*/ 0 h 458"/>
                <a:gd name="T8" fmla="*/ 0 w 289"/>
                <a:gd name="T9" fmla="*/ 0 h 458"/>
                <a:gd name="T10" fmla="*/ 0 w 289"/>
                <a:gd name="T11" fmla="*/ 0 h 458"/>
                <a:gd name="T12" fmla="*/ 0 w 289"/>
                <a:gd name="T13" fmla="*/ 0 h 458"/>
                <a:gd name="T14" fmla="*/ 0 w 289"/>
                <a:gd name="T15" fmla="*/ 0 h 458"/>
                <a:gd name="T16" fmla="*/ 0 w 289"/>
                <a:gd name="T17" fmla="*/ 0 h 458"/>
                <a:gd name="T18" fmla="*/ 0 w 289"/>
                <a:gd name="T19" fmla="*/ 0 h 458"/>
                <a:gd name="T20" fmla="*/ 0 w 289"/>
                <a:gd name="T21" fmla="*/ 0 h 458"/>
                <a:gd name="T22" fmla="*/ 0 w 289"/>
                <a:gd name="T23" fmla="*/ 0 h 458"/>
                <a:gd name="T24" fmla="*/ 0 w 289"/>
                <a:gd name="T25" fmla="*/ 0 h 458"/>
                <a:gd name="T26" fmla="*/ 0 w 289"/>
                <a:gd name="T27" fmla="*/ 0 h 458"/>
                <a:gd name="T28" fmla="*/ 0 w 289"/>
                <a:gd name="T29" fmla="*/ 0 h 458"/>
                <a:gd name="T30" fmla="*/ 0 w 289"/>
                <a:gd name="T31" fmla="*/ 0 h 458"/>
                <a:gd name="T32" fmla="*/ 0 w 289"/>
                <a:gd name="T33" fmla="*/ 0 h 458"/>
                <a:gd name="T34" fmla="*/ 0 w 289"/>
                <a:gd name="T35" fmla="*/ 0 h 458"/>
                <a:gd name="T36" fmla="*/ 0 w 289"/>
                <a:gd name="T37" fmla="*/ 0 h 458"/>
                <a:gd name="T38" fmla="*/ 0 w 289"/>
                <a:gd name="T39" fmla="*/ 0 h 458"/>
                <a:gd name="T40" fmla="*/ 0 w 289"/>
                <a:gd name="T41" fmla="*/ 0 h 458"/>
                <a:gd name="T42" fmla="*/ 0 w 289"/>
                <a:gd name="T43" fmla="*/ 0 h 458"/>
                <a:gd name="T44" fmla="*/ 0 w 289"/>
                <a:gd name="T45" fmla="*/ 0 h 458"/>
                <a:gd name="T46" fmla="*/ 0 w 289"/>
                <a:gd name="T47" fmla="*/ 0 h 458"/>
                <a:gd name="T48" fmla="*/ 0 w 289"/>
                <a:gd name="T49" fmla="*/ 0 h 458"/>
                <a:gd name="T50" fmla="*/ 0 w 289"/>
                <a:gd name="T51" fmla="*/ 0 h 458"/>
                <a:gd name="T52" fmla="*/ 0 w 289"/>
                <a:gd name="T53" fmla="*/ 0 h 458"/>
                <a:gd name="T54" fmla="*/ 0 w 289"/>
                <a:gd name="T55" fmla="*/ 0 h 458"/>
                <a:gd name="T56" fmla="*/ 0 w 289"/>
                <a:gd name="T57" fmla="*/ 0 h 458"/>
                <a:gd name="T58" fmla="*/ 0 w 289"/>
                <a:gd name="T59" fmla="*/ 0 h 458"/>
                <a:gd name="T60" fmla="*/ 0 w 289"/>
                <a:gd name="T61" fmla="*/ 0 h 458"/>
                <a:gd name="T62" fmla="*/ 0 w 289"/>
                <a:gd name="T63" fmla="*/ 0 h 458"/>
                <a:gd name="T64" fmla="*/ 0 w 289"/>
                <a:gd name="T65" fmla="*/ 0 h 458"/>
                <a:gd name="T66" fmla="*/ 0 w 289"/>
                <a:gd name="T67" fmla="*/ 0 h 458"/>
                <a:gd name="T68" fmla="*/ 0 w 289"/>
                <a:gd name="T69" fmla="*/ 0 h 458"/>
                <a:gd name="T70" fmla="*/ 0 w 289"/>
                <a:gd name="T71" fmla="*/ 0 h 458"/>
                <a:gd name="T72" fmla="*/ 0 w 289"/>
                <a:gd name="T73" fmla="*/ 0 h 458"/>
                <a:gd name="T74" fmla="*/ 0 w 289"/>
                <a:gd name="T75" fmla="*/ 0 h 458"/>
                <a:gd name="T76" fmla="*/ 0 w 289"/>
                <a:gd name="T77" fmla="*/ 0 h 458"/>
                <a:gd name="T78" fmla="*/ 0 w 289"/>
                <a:gd name="T79" fmla="*/ 0 h 458"/>
                <a:gd name="T80" fmla="*/ 0 w 289"/>
                <a:gd name="T81" fmla="*/ 0 h 458"/>
                <a:gd name="T82" fmla="*/ 0 w 289"/>
                <a:gd name="T83" fmla="*/ 0 h 458"/>
                <a:gd name="T84" fmla="*/ 0 w 289"/>
                <a:gd name="T85" fmla="*/ 0 h 458"/>
                <a:gd name="T86" fmla="*/ 0 w 289"/>
                <a:gd name="T87" fmla="*/ 0 h 458"/>
                <a:gd name="T88" fmla="*/ 0 w 289"/>
                <a:gd name="T89" fmla="*/ 0 h 458"/>
                <a:gd name="T90" fmla="*/ 0 w 289"/>
                <a:gd name="T91" fmla="*/ 0 h 458"/>
                <a:gd name="T92" fmla="*/ 0 w 289"/>
                <a:gd name="T93" fmla="*/ 0 h 458"/>
                <a:gd name="T94" fmla="*/ 0 w 289"/>
                <a:gd name="T95" fmla="*/ 0 h 458"/>
                <a:gd name="T96" fmla="*/ 0 w 289"/>
                <a:gd name="T97" fmla="*/ 0 h 458"/>
                <a:gd name="T98" fmla="*/ 0 w 289"/>
                <a:gd name="T99" fmla="*/ 0 h 458"/>
                <a:gd name="T100" fmla="*/ 0 w 289"/>
                <a:gd name="T101" fmla="*/ 0 h 458"/>
                <a:gd name="T102" fmla="*/ 0 w 289"/>
                <a:gd name="T103" fmla="*/ 0 h 458"/>
                <a:gd name="T104" fmla="*/ 0 w 289"/>
                <a:gd name="T105" fmla="*/ 0 h 458"/>
                <a:gd name="T106" fmla="*/ 0 w 289"/>
                <a:gd name="T107" fmla="*/ 0 h 458"/>
                <a:gd name="T108" fmla="*/ 0 w 289"/>
                <a:gd name="T109" fmla="*/ 0 h 458"/>
                <a:gd name="T110" fmla="*/ 0 w 289"/>
                <a:gd name="T111" fmla="*/ 0 h 458"/>
                <a:gd name="T112" fmla="*/ 0 w 289"/>
                <a:gd name="T113" fmla="*/ 0 h 458"/>
                <a:gd name="T114" fmla="*/ 0 w 289"/>
                <a:gd name="T115" fmla="*/ 0 h 458"/>
                <a:gd name="T116" fmla="*/ 0 w 289"/>
                <a:gd name="T117" fmla="*/ 0 h 458"/>
                <a:gd name="T118" fmla="*/ 0 w 289"/>
                <a:gd name="T119" fmla="*/ 0 h 4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9"/>
                <a:gd name="T181" fmla="*/ 0 h 458"/>
                <a:gd name="T182" fmla="*/ 289 w 289"/>
                <a:gd name="T183" fmla="*/ 458 h 4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9" h="458">
                  <a:moveTo>
                    <a:pt x="146" y="176"/>
                  </a:moveTo>
                  <a:lnTo>
                    <a:pt x="123" y="174"/>
                  </a:lnTo>
                  <a:lnTo>
                    <a:pt x="101" y="178"/>
                  </a:lnTo>
                  <a:lnTo>
                    <a:pt x="81" y="185"/>
                  </a:lnTo>
                  <a:lnTo>
                    <a:pt x="62" y="197"/>
                  </a:lnTo>
                  <a:lnTo>
                    <a:pt x="34" y="224"/>
                  </a:lnTo>
                  <a:lnTo>
                    <a:pt x="17" y="247"/>
                  </a:lnTo>
                  <a:lnTo>
                    <a:pt x="8" y="276"/>
                  </a:lnTo>
                  <a:lnTo>
                    <a:pt x="1" y="320"/>
                  </a:lnTo>
                  <a:lnTo>
                    <a:pt x="0" y="357"/>
                  </a:lnTo>
                  <a:lnTo>
                    <a:pt x="5" y="411"/>
                  </a:lnTo>
                  <a:lnTo>
                    <a:pt x="12" y="435"/>
                  </a:lnTo>
                  <a:lnTo>
                    <a:pt x="23" y="452"/>
                  </a:lnTo>
                  <a:lnTo>
                    <a:pt x="38" y="458"/>
                  </a:lnTo>
                  <a:lnTo>
                    <a:pt x="59" y="449"/>
                  </a:lnTo>
                  <a:lnTo>
                    <a:pt x="139" y="391"/>
                  </a:lnTo>
                  <a:lnTo>
                    <a:pt x="143" y="425"/>
                  </a:lnTo>
                  <a:lnTo>
                    <a:pt x="146" y="441"/>
                  </a:lnTo>
                  <a:lnTo>
                    <a:pt x="149" y="453"/>
                  </a:lnTo>
                  <a:lnTo>
                    <a:pt x="160" y="456"/>
                  </a:lnTo>
                  <a:lnTo>
                    <a:pt x="180" y="449"/>
                  </a:lnTo>
                  <a:lnTo>
                    <a:pt x="251" y="398"/>
                  </a:lnTo>
                  <a:lnTo>
                    <a:pt x="252" y="381"/>
                  </a:lnTo>
                  <a:lnTo>
                    <a:pt x="213" y="403"/>
                  </a:lnTo>
                  <a:lnTo>
                    <a:pt x="196" y="409"/>
                  </a:lnTo>
                  <a:lnTo>
                    <a:pt x="189" y="402"/>
                  </a:lnTo>
                  <a:lnTo>
                    <a:pt x="186" y="389"/>
                  </a:lnTo>
                  <a:lnTo>
                    <a:pt x="186" y="372"/>
                  </a:lnTo>
                  <a:lnTo>
                    <a:pt x="184" y="298"/>
                  </a:lnTo>
                  <a:lnTo>
                    <a:pt x="188" y="223"/>
                  </a:lnTo>
                  <a:lnTo>
                    <a:pt x="201" y="75"/>
                  </a:lnTo>
                  <a:lnTo>
                    <a:pt x="208" y="51"/>
                  </a:lnTo>
                  <a:lnTo>
                    <a:pt x="222" y="40"/>
                  </a:lnTo>
                  <a:lnTo>
                    <a:pt x="242" y="39"/>
                  </a:lnTo>
                  <a:lnTo>
                    <a:pt x="268" y="45"/>
                  </a:lnTo>
                  <a:lnTo>
                    <a:pt x="289" y="2"/>
                  </a:lnTo>
                  <a:lnTo>
                    <a:pt x="262" y="0"/>
                  </a:lnTo>
                  <a:lnTo>
                    <a:pt x="242" y="3"/>
                  </a:lnTo>
                  <a:lnTo>
                    <a:pt x="224" y="14"/>
                  </a:lnTo>
                  <a:lnTo>
                    <a:pt x="181" y="52"/>
                  </a:lnTo>
                  <a:lnTo>
                    <a:pt x="166" y="68"/>
                  </a:lnTo>
                  <a:lnTo>
                    <a:pt x="157" y="87"/>
                  </a:lnTo>
                  <a:lnTo>
                    <a:pt x="149" y="128"/>
                  </a:lnTo>
                  <a:lnTo>
                    <a:pt x="146" y="176"/>
                  </a:lnTo>
                  <a:lnTo>
                    <a:pt x="143" y="223"/>
                  </a:lnTo>
                  <a:lnTo>
                    <a:pt x="139" y="366"/>
                  </a:lnTo>
                  <a:lnTo>
                    <a:pt x="88" y="397"/>
                  </a:lnTo>
                  <a:lnTo>
                    <a:pt x="76" y="400"/>
                  </a:lnTo>
                  <a:lnTo>
                    <a:pt x="66" y="399"/>
                  </a:lnTo>
                  <a:lnTo>
                    <a:pt x="58" y="393"/>
                  </a:lnTo>
                  <a:lnTo>
                    <a:pt x="52" y="383"/>
                  </a:lnTo>
                  <a:lnTo>
                    <a:pt x="46" y="353"/>
                  </a:lnTo>
                  <a:lnTo>
                    <a:pt x="46" y="322"/>
                  </a:lnTo>
                  <a:lnTo>
                    <a:pt x="53" y="261"/>
                  </a:lnTo>
                  <a:lnTo>
                    <a:pt x="64" y="226"/>
                  </a:lnTo>
                  <a:lnTo>
                    <a:pt x="72" y="215"/>
                  </a:lnTo>
                  <a:lnTo>
                    <a:pt x="83" y="211"/>
                  </a:lnTo>
                  <a:lnTo>
                    <a:pt x="110" y="211"/>
                  </a:lnTo>
                  <a:lnTo>
                    <a:pt x="143" y="223"/>
                  </a:lnTo>
                  <a:lnTo>
                    <a:pt x="146" y="176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6" name="Freeform 20"/>
            <p:cNvSpPr>
              <a:spLocks/>
            </p:cNvSpPr>
            <p:nvPr/>
          </p:nvSpPr>
          <p:spPr bwMode="auto">
            <a:xfrm>
              <a:off x="2624" y="3266"/>
              <a:ext cx="96" cy="153"/>
            </a:xfrm>
            <a:custGeom>
              <a:avLst/>
              <a:gdLst>
                <a:gd name="T0" fmla="*/ 0 w 289"/>
                <a:gd name="T1" fmla="*/ 0 h 458"/>
                <a:gd name="T2" fmla="*/ 0 w 289"/>
                <a:gd name="T3" fmla="*/ 0 h 458"/>
                <a:gd name="T4" fmla="*/ 0 w 289"/>
                <a:gd name="T5" fmla="*/ 0 h 458"/>
                <a:gd name="T6" fmla="*/ 0 w 289"/>
                <a:gd name="T7" fmla="*/ 0 h 458"/>
                <a:gd name="T8" fmla="*/ 0 w 289"/>
                <a:gd name="T9" fmla="*/ 0 h 458"/>
                <a:gd name="T10" fmla="*/ 0 w 289"/>
                <a:gd name="T11" fmla="*/ 0 h 458"/>
                <a:gd name="T12" fmla="*/ 0 w 289"/>
                <a:gd name="T13" fmla="*/ 0 h 458"/>
                <a:gd name="T14" fmla="*/ 0 w 289"/>
                <a:gd name="T15" fmla="*/ 0 h 458"/>
                <a:gd name="T16" fmla="*/ 0 w 289"/>
                <a:gd name="T17" fmla="*/ 0 h 458"/>
                <a:gd name="T18" fmla="*/ 0 w 289"/>
                <a:gd name="T19" fmla="*/ 0 h 458"/>
                <a:gd name="T20" fmla="*/ 0 w 289"/>
                <a:gd name="T21" fmla="*/ 0 h 458"/>
                <a:gd name="T22" fmla="*/ 0 w 289"/>
                <a:gd name="T23" fmla="*/ 0 h 458"/>
                <a:gd name="T24" fmla="*/ 0 w 289"/>
                <a:gd name="T25" fmla="*/ 0 h 458"/>
                <a:gd name="T26" fmla="*/ 0 w 289"/>
                <a:gd name="T27" fmla="*/ 0 h 458"/>
                <a:gd name="T28" fmla="*/ 0 w 289"/>
                <a:gd name="T29" fmla="*/ 0 h 458"/>
                <a:gd name="T30" fmla="*/ 0 w 289"/>
                <a:gd name="T31" fmla="*/ 0 h 458"/>
                <a:gd name="T32" fmla="*/ 0 w 289"/>
                <a:gd name="T33" fmla="*/ 0 h 458"/>
                <a:gd name="T34" fmla="*/ 0 w 289"/>
                <a:gd name="T35" fmla="*/ 0 h 458"/>
                <a:gd name="T36" fmla="*/ 0 w 289"/>
                <a:gd name="T37" fmla="*/ 0 h 458"/>
                <a:gd name="T38" fmla="*/ 0 w 289"/>
                <a:gd name="T39" fmla="*/ 0 h 458"/>
                <a:gd name="T40" fmla="*/ 0 w 289"/>
                <a:gd name="T41" fmla="*/ 0 h 458"/>
                <a:gd name="T42" fmla="*/ 0 w 289"/>
                <a:gd name="T43" fmla="*/ 0 h 458"/>
                <a:gd name="T44" fmla="*/ 0 w 289"/>
                <a:gd name="T45" fmla="*/ 0 h 458"/>
                <a:gd name="T46" fmla="*/ 0 w 289"/>
                <a:gd name="T47" fmla="*/ 0 h 458"/>
                <a:gd name="T48" fmla="*/ 0 w 289"/>
                <a:gd name="T49" fmla="*/ 0 h 458"/>
                <a:gd name="T50" fmla="*/ 0 w 289"/>
                <a:gd name="T51" fmla="*/ 0 h 458"/>
                <a:gd name="T52" fmla="*/ 0 w 289"/>
                <a:gd name="T53" fmla="*/ 0 h 458"/>
                <a:gd name="T54" fmla="*/ 0 w 289"/>
                <a:gd name="T55" fmla="*/ 0 h 458"/>
                <a:gd name="T56" fmla="*/ 0 w 289"/>
                <a:gd name="T57" fmla="*/ 0 h 458"/>
                <a:gd name="T58" fmla="*/ 0 w 289"/>
                <a:gd name="T59" fmla="*/ 0 h 458"/>
                <a:gd name="T60" fmla="*/ 0 w 289"/>
                <a:gd name="T61" fmla="*/ 0 h 458"/>
                <a:gd name="T62" fmla="*/ 0 w 289"/>
                <a:gd name="T63" fmla="*/ 0 h 458"/>
                <a:gd name="T64" fmla="*/ 0 w 289"/>
                <a:gd name="T65" fmla="*/ 0 h 458"/>
                <a:gd name="T66" fmla="*/ 0 w 289"/>
                <a:gd name="T67" fmla="*/ 0 h 458"/>
                <a:gd name="T68" fmla="*/ 0 w 289"/>
                <a:gd name="T69" fmla="*/ 0 h 458"/>
                <a:gd name="T70" fmla="*/ 0 w 289"/>
                <a:gd name="T71" fmla="*/ 0 h 458"/>
                <a:gd name="T72" fmla="*/ 0 w 289"/>
                <a:gd name="T73" fmla="*/ 0 h 458"/>
                <a:gd name="T74" fmla="*/ 0 w 289"/>
                <a:gd name="T75" fmla="*/ 0 h 458"/>
                <a:gd name="T76" fmla="*/ 0 w 289"/>
                <a:gd name="T77" fmla="*/ 0 h 458"/>
                <a:gd name="T78" fmla="*/ 0 w 289"/>
                <a:gd name="T79" fmla="*/ 0 h 458"/>
                <a:gd name="T80" fmla="*/ 0 w 289"/>
                <a:gd name="T81" fmla="*/ 0 h 458"/>
                <a:gd name="T82" fmla="*/ 0 w 289"/>
                <a:gd name="T83" fmla="*/ 0 h 458"/>
                <a:gd name="T84" fmla="*/ 0 w 289"/>
                <a:gd name="T85" fmla="*/ 0 h 458"/>
                <a:gd name="T86" fmla="*/ 0 w 289"/>
                <a:gd name="T87" fmla="*/ 0 h 4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9"/>
                <a:gd name="T133" fmla="*/ 0 h 458"/>
                <a:gd name="T134" fmla="*/ 289 w 289"/>
                <a:gd name="T135" fmla="*/ 458 h 4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9" h="458">
                  <a:moveTo>
                    <a:pt x="146" y="176"/>
                  </a:moveTo>
                  <a:lnTo>
                    <a:pt x="123" y="174"/>
                  </a:lnTo>
                  <a:lnTo>
                    <a:pt x="101" y="178"/>
                  </a:lnTo>
                  <a:lnTo>
                    <a:pt x="81" y="185"/>
                  </a:lnTo>
                  <a:lnTo>
                    <a:pt x="62" y="197"/>
                  </a:lnTo>
                  <a:lnTo>
                    <a:pt x="34" y="224"/>
                  </a:lnTo>
                  <a:lnTo>
                    <a:pt x="17" y="247"/>
                  </a:lnTo>
                  <a:lnTo>
                    <a:pt x="8" y="276"/>
                  </a:lnTo>
                  <a:lnTo>
                    <a:pt x="1" y="320"/>
                  </a:lnTo>
                  <a:lnTo>
                    <a:pt x="0" y="357"/>
                  </a:lnTo>
                  <a:lnTo>
                    <a:pt x="5" y="411"/>
                  </a:lnTo>
                  <a:lnTo>
                    <a:pt x="12" y="435"/>
                  </a:lnTo>
                  <a:lnTo>
                    <a:pt x="23" y="452"/>
                  </a:lnTo>
                  <a:lnTo>
                    <a:pt x="38" y="458"/>
                  </a:lnTo>
                  <a:lnTo>
                    <a:pt x="59" y="449"/>
                  </a:lnTo>
                  <a:lnTo>
                    <a:pt x="139" y="391"/>
                  </a:lnTo>
                  <a:lnTo>
                    <a:pt x="143" y="425"/>
                  </a:lnTo>
                  <a:lnTo>
                    <a:pt x="146" y="441"/>
                  </a:lnTo>
                  <a:lnTo>
                    <a:pt x="149" y="453"/>
                  </a:lnTo>
                  <a:lnTo>
                    <a:pt x="160" y="456"/>
                  </a:lnTo>
                  <a:lnTo>
                    <a:pt x="180" y="449"/>
                  </a:lnTo>
                  <a:lnTo>
                    <a:pt x="251" y="398"/>
                  </a:lnTo>
                  <a:lnTo>
                    <a:pt x="252" y="381"/>
                  </a:lnTo>
                  <a:lnTo>
                    <a:pt x="213" y="403"/>
                  </a:lnTo>
                  <a:lnTo>
                    <a:pt x="196" y="409"/>
                  </a:lnTo>
                  <a:lnTo>
                    <a:pt x="189" y="402"/>
                  </a:lnTo>
                  <a:lnTo>
                    <a:pt x="186" y="389"/>
                  </a:lnTo>
                  <a:lnTo>
                    <a:pt x="186" y="372"/>
                  </a:lnTo>
                  <a:lnTo>
                    <a:pt x="184" y="298"/>
                  </a:lnTo>
                  <a:lnTo>
                    <a:pt x="188" y="223"/>
                  </a:lnTo>
                  <a:lnTo>
                    <a:pt x="201" y="75"/>
                  </a:lnTo>
                  <a:lnTo>
                    <a:pt x="208" y="51"/>
                  </a:lnTo>
                  <a:lnTo>
                    <a:pt x="222" y="40"/>
                  </a:lnTo>
                  <a:lnTo>
                    <a:pt x="242" y="39"/>
                  </a:lnTo>
                  <a:lnTo>
                    <a:pt x="268" y="45"/>
                  </a:lnTo>
                  <a:lnTo>
                    <a:pt x="289" y="2"/>
                  </a:lnTo>
                  <a:lnTo>
                    <a:pt x="262" y="0"/>
                  </a:lnTo>
                  <a:lnTo>
                    <a:pt x="242" y="3"/>
                  </a:lnTo>
                  <a:lnTo>
                    <a:pt x="224" y="14"/>
                  </a:lnTo>
                  <a:lnTo>
                    <a:pt x="181" y="52"/>
                  </a:lnTo>
                  <a:lnTo>
                    <a:pt x="166" y="68"/>
                  </a:lnTo>
                  <a:lnTo>
                    <a:pt x="157" y="87"/>
                  </a:lnTo>
                  <a:lnTo>
                    <a:pt x="149" y="128"/>
                  </a:lnTo>
                  <a:lnTo>
                    <a:pt x="146" y="176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7" name="Freeform 21"/>
            <p:cNvSpPr>
              <a:spLocks/>
            </p:cNvSpPr>
            <p:nvPr/>
          </p:nvSpPr>
          <p:spPr bwMode="auto">
            <a:xfrm>
              <a:off x="576" y="3168"/>
              <a:ext cx="4420" cy="1132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5" y="3422"/>
                  </a:lnTo>
                  <a:lnTo>
                    <a:pt x="529" y="3401"/>
                  </a:lnTo>
                  <a:lnTo>
                    <a:pt x="498" y="3374"/>
                  </a:lnTo>
                  <a:lnTo>
                    <a:pt x="470" y="3344"/>
                  </a:lnTo>
                  <a:lnTo>
                    <a:pt x="446" y="3308"/>
                  </a:lnTo>
                  <a:lnTo>
                    <a:pt x="424" y="3268"/>
                  </a:lnTo>
                  <a:lnTo>
                    <a:pt x="389" y="3178"/>
                  </a:lnTo>
                  <a:lnTo>
                    <a:pt x="374" y="3122"/>
                  </a:lnTo>
                  <a:lnTo>
                    <a:pt x="362" y="3064"/>
                  </a:lnTo>
                  <a:lnTo>
                    <a:pt x="342" y="2938"/>
                  </a:lnTo>
                  <a:lnTo>
                    <a:pt x="317" y="2670"/>
                  </a:lnTo>
                  <a:lnTo>
                    <a:pt x="306" y="2535"/>
                  </a:lnTo>
                  <a:lnTo>
                    <a:pt x="292" y="2405"/>
                  </a:lnTo>
                  <a:lnTo>
                    <a:pt x="271" y="2283"/>
                  </a:lnTo>
                  <a:lnTo>
                    <a:pt x="241" y="2175"/>
                  </a:lnTo>
                  <a:lnTo>
                    <a:pt x="132" y="1851"/>
                  </a:lnTo>
                  <a:lnTo>
                    <a:pt x="89" y="1711"/>
                  </a:lnTo>
                  <a:lnTo>
                    <a:pt x="54" y="1584"/>
                  </a:lnTo>
                  <a:lnTo>
                    <a:pt x="27" y="1470"/>
                  </a:lnTo>
                  <a:lnTo>
                    <a:pt x="9" y="1367"/>
                  </a:lnTo>
                  <a:lnTo>
                    <a:pt x="0" y="1275"/>
                  </a:lnTo>
                  <a:lnTo>
                    <a:pt x="0" y="1195"/>
                  </a:lnTo>
                  <a:lnTo>
                    <a:pt x="9" y="1123"/>
                  </a:lnTo>
                  <a:lnTo>
                    <a:pt x="29" y="1060"/>
                  </a:lnTo>
                  <a:lnTo>
                    <a:pt x="57" y="1005"/>
                  </a:lnTo>
                  <a:lnTo>
                    <a:pt x="97" y="957"/>
                  </a:lnTo>
                  <a:lnTo>
                    <a:pt x="149" y="915"/>
                  </a:lnTo>
                  <a:lnTo>
                    <a:pt x="211" y="879"/>
                  </a:lnTo>
                  <a:lnTo>
                    <a:pt x="286" y="848"/>
                  </a:lnTo>
                  <a:lnTo>
                    <a:pt x="371" y="821"/>
                  </a:lnTo>
                  <a:lnTo>
                    <a:pt x="480" y="793"/>
                  </a:lnTo>
                  <a:lnTo>
                    <a:pt x="578" y="773"/>
                  </a:lnTo>
                  <a:lnTo>
                    <a:pt x="666" y="760"/>
                  </a:lnTo>
                  <a:lnTo>
                    <a:pt x="745" y="755"/>
                  </a:lnTo>
                  <a:lnTo>
                    <a:pt x="818" y="759"/>
                  </a:lnTo>
                  <a:lnTo>
                    <a:pt x="880" y="771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1" y="853"/>
                  </a:lnTo>
                  <a:lnTo>
                    <a:pt x="1070" y="898"/>
                  </a:lnTo>
                  <a:lnTo>
                    <a:pt x="1104" y="950"/>
                  </a:lnTo>
                  <a:lnTo>
                    <a:pt x="1134" y="1012"/>
                  </a:lnTo>
                  <a:lnTo>
                    <a:pt x="1160" y="1083"/>
                  </a:lnTo>
                  <a:lnTo>
                    <a:pt x="1184" y="1162"/>
                  </a:lnTo>
                  <a:lnTo>
                    <a:pt x="1206" y="1250"/>
                  </a:lnTo>
                  <a:lnTo>
                    <a:pt x="1226" y="1348"/>
                  </a:lnTo>
                  <a:lnTo>
                    <a:pt x="1364" y="1344"/>
                  </a:lnTo>
                  <a:lnTo>
                    <a:pt x="1502" y="1334"/>
                  </a:lnTo>
                  <a:lnTo>
                    <a:pt x="1639" y="1318"/>
                  </a:lnTo>
                  <a:lnTo>
                    <a:pt x="1776" y="1295"/>
                  </a:lnTo>
                  <a:lnTo>
                    <a:pt x="1911" y="1267"/>
                  </a:lnTo>
                  <a:lnTo>
                    <a:pt x="2045" y="1232"/>
                  </a:lnTo>
                  <a:lnTo>
                    <a:pt x="2176" y="1190"/>
                  </a:lnTo>
                  <a:lnTo>
                    <a:pt x="2307" y="1144"/>
                  </a:lnTo>
                  <a:lnTo>
                    <a:pt x="2266" y="954"/>
                  </a:lnTo>
                  <a:lnTo>
                    <a:pt x="2260" y="922"/>
                  </a:lnTo>
                  <a:lnTo>
                    <a:pt x="2258" y="892"/>
                  </a:lnTo>
                  <a:lnTo>
                    <a:pt x="2263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7"/>
                  </a:lnTo>
                  <a:lnTo>
                    <a:pt x="2402" y="617"/>
                  </a:lnTo>
                  <a:lnTo>
                    <a:pt x="2466" y="568"/>
                  </a:lnTo>
                  <a:lnTo>
                    <a:pt x="2540" y="521"/>
                  </a:lnTo>
                  <a:lnTo>
                    <a:pt x="2624" y="477"/>
                  </a:lnTo>
                  <a:lnTo>
                    <a:pt x="2718" y="435"/>
                  </a:lnTo>
                  <a:lnTo>
                    <a:pt x="2822" y="395"/>
                  </a:lnTo>
                  <a:lnTo>
                    <a:pt x="2934" y="357"/>
                  </a:lnTo>
                  <a:lnTo>
                    <a:pt x="3057" y="321"/>
                  </a:lnTo>
                  <a:lnTo>
                    <a:pt x="3188" y="287"/>
                  </a:lnTo>
                  <a:lnTo>
                    <a:pt x="3326" y="256"/>
                  </a:lnTo>
                  <a:lnTo>
                    <a:pt x="3474" y="225"/>
                  </a:lnTo>
                  <a:lnTo>
                    <a:pt x="3790" y="172"/>
                  </a:lnTo>
                  <a:lnTo>
                    <a:pt x="4134" y="125"/>
                  </a:lnTo>
                  <a:lnTo>
                    <a:pt x="4503" y="87"/>
                  </a:lnTo>
                  <a:lnTo>
                    <a:pt x="4895" y="55"/>
                  </a:lnTo>
                  <a:lnTo>
                    <a:pt x="5305" y="31"/>
                  </a:lnTo>
                  <a:lnTo>
                    <a:pt x="5734" y="14"/>
                  </a:lnTo>
                  <a:lnTo>
                    <a:pt x="6177" y="4"/>
                  </a:lnTo>
                  <a:lnTo>
                    <a:pt x="6630" y="0"/>
                  </a:lnTo>
                  <a:lnTo>
                    <a:pt x="7084" y="4"/>
                  </a:lnTo>
                  <a:lnTo>
                    <a:pt x="7527" y="14"/>
                  </a:lnTo>
                  <a:lnTo>
                    <a:pt x="7955" y="31"/>
                  </a:lnTo>
                  <a:lnTo>
                    <a:pt x="8365" y="55"/>
                  </a:lnTo>
                  <a:lnTo>
                    <a:pt x="8758" y="87"/>
                  </a:lnTo>
                  <a:lnTo>
                    <a:pt x="9127" y="125"/>
                  </a:lnTo>
                  <a:lnTo>
                    <a:pt x="9471" y="172"/>
                  </a:lnTo>
                  <a:lnTo>
                    <a:pt x="9787" y="225"/>
                  </a:lnTo>
                  <a:lnTo>
                    <a:pt x="9934" y="256"/>
                  </a:lnTo>
                  <a:lnTo>
                    <a:pt x="10073" y="287"/>
                  </a:lnTo>
                  <a:lnTo>
                    <a:pt x="10203" y="321"/>
                  </a:lnTo>
                  <a:lnTo>
                    <a:pt x="10326" y="357"/>
                  </a:lnTo>
                  <a:lnTo>
                    <a:pt x="10439" y="395"/>
                  </a:lnTo>
                  <a:lnTo>
                    <a:pt x="10542" y="435"/>
                  </a:lnTo>
                  <a:lnTo>
                    <a:pt x="10636" y="477"/>
                  </a:lnTo>
                  <a:lnTo>
                    <a:pt x="10721" y="521"/>
                  </a:lnTo>
                  <a:lnTo>
                    <a:pt x="10794" y="568"/>
                  </a:lnTo>
                  <a:lnTo>
                    <a:pt x="10858" y="617"/>
                  </a:lnTo>
                  <a:lnTo>
                    <a:pt x="10910" y="667"/>
                  </a:lnTo>
                  <a:lnTo>
                    <a:pt x="10951" y="719"/>
                  </a:lnTo>
                  <a:lnTo>
                    <a:pt x="10980" y="775"/>
                  </a:lnTo>
                  <a:lnTo>
                    <a:pt x="10997" y="832"/>
                  </a:lnTo>
                  <a:lnTo>
                    <a:pt x="11002" y="892"/>
                  </a:lnTo>
                  <a:lnTo>
                    <a:pt x="10995" y="954"/>
                  </a:lnTo>
                  <a:lnTo>
                    <a:pt x="10953" y="1144"/>
                  </a:lnTo>
                  <a:lnTo>
                    <a:pt x="11083" y="1190"/>
                  </a:lnTo>
                  <a:lnTo>
                    <a:pt x="11216" y="1232"/>
                  </a:lnTo>
                  <a:lnTo>
                    <a:pt x="11350" y="1266"/>
                  </a:lnTo>
                  <a:lnTo>
                    <a:pt x="11485" y="1295"/>
                  </a:lnTo>
                  <a:lnTo>
                    <a:pt x="11621" y="1317"/>
                  </a:lnTo>
                  <a:lnTo>
                    <a:pt x="11759" y="1334"/>
                  </a:lnTo>
                  <a:lnTo>
                    <a:pt x="11896" y="1344"/>
                  </a:lnTo>
                  <a:lnTo>
                    <a:pt x="12035" y="1348"/>
                  </a:lnTo>
                  <a:lnTo>
                    <a:pt x="12054" y="1250"/>
                  </a:lnTo>
                  <a:lnTo>
                    <a:pt x="12076" y="1162"/>
                  </a:lnTo>
                  <a:lnTo>
                    <a:pt x="12100" y="1083"/>
                  </a:lnTo>
                  <a:lnTo>
                    <a:pt x="12127" y="1012"/>
                  </a:lnTo>
                  <a:lnTo>
                    <a:pt x="12157" y="950"/>
                  </a:lnTo>
                  <a:lnTo>
                    <a:pt x="12191" y="898"/>
                  </a:lnTo>
                  <a:lnTo>
                    <a:pt x="12229" y="853"/>
                  </a:lnTo>
                  <a:lnTo>
                    <a:pt x="12274" y="817"/>
                  </a:lnTo>
                  <a:lnTo>
                    <a:pt x="12323" y="789"/>
                  </a:lnTo>
                  <a:lnTo>
                    <a:pt x="12380" y="771"/>
                  </a:lnTo>
                  <a:lnTo>
                    <a:pt x="12443" y="759"/>
                  </a:lnTo>
                  <a:lnTo>
                    <a:pt x="12515" y="755"/>
                  </a:lnTo>
                  <a:lnTo>
                    <a:pt x="12595" y="760"/>
                  </a:lnTo>
                  <a:lnTo>
                    <a:pt x="12683" y="773"/>
                  </a:lnTo>
                  <a:lnTo>
                    <a:pt x="12781" y="793"/>
                  </a:lnTo>
                  <a:lnTo>
                    <a:pt x="12889" y="821"/>
                  </a:lnTo>
                  <a:lnTo>
                    <a:pt x="12975" y="848"/>
                  </a:lnTo>
                  <a:lnTo>
                    <a:pt x="13050" y="879"/>
                  </a:lnTo>
                  <a:lnTo>
                    <a:pt x="13111" y="915"/>
                  </a:lnTo>
                  <a:lnTo>
                    <a:pt x="13163" y="957"/>
                  </a:lnTo>
                  <a:lnTo>
                    <a:pt x="13203" y="1005"/>
                  </a:lnTo>
                  <a:lnTo>
                    <a:pt x="13232" y="1060"/>
                  </a:lnTo>
                  <a:lnTo>
                    <a:pt x="13251" y="1123"/>
                  </a:lnTo>
                  <a:lnTo>
                    <a:pt x="13261" y="1195"/>
                  </a:lnTo>
                  <a:lnTo>
                    <a:pt x="13261" y="1275"/>
                  </a:lnTo>
                  <a:lnTo>
                    <a:pt x="13251" y="1367"/>
                  </a:lnTo>
                  <a:lnTo>
                    <a:pt x="13233" y="1470"/>
                  </a:lnTo>
                  <a:lnTo>
                    <a:pt x="13207" y="1584"/>
                  </a:lnTo>
                  <a:lnTo>
                    <a:pt x="13172" y="1711"/>
                  </a:lnTo>
                  <a:lnTo>
                    <a:pt x="13128" y="1851"/>
                  </a:lnTo>
                  <a:lnTo>
                    <a:pt x="13020" y="2175"/>
                  </a:lnTo>
                  <a:lnTo>
                    <a:pt x="13004" y="2227"/>
                  </a:lnTo>
                  <a:lnTo>
                    <a:pt x="12989" y="2283"/>
                  </a:lnTo>
                  <a:lnTo>
                    <a:pt x="12969" y="2405"/>
                  </a:lnTo>
                  <a:lnTo>
                    <a:pt x="12954" y="2535"/>
                  </a:lnTo>
                  <a:lnTo>
                    <a:pt x="12944" y="2670"/>
                  </a:lnTo>
                  <a:lnTo>
                    <a:pt x="12918" y="2938"/>
                  </a:lnTo>
                  <a:lnTo>
                    <a:pt x="12899" y="3064"/>
                  </a:lnTo>
                  <a:lnTo>
                    <a:pt x="12890" y="3110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6" y="3268"/>
                  </a:lnTo>
                  <a:lnTo>
                    <a:pt x="12814" y="3308"/>
                  </a:lnTo>
                  <a:lnTo>
                    <a:pt x="12790" y="3344"/>
                  </a:lnTo>
                  <a:lnTo>
                    <a:pt x="12763" y="3374"/>
                  </a:lnTo>
                  <a:lnTo>
                    <a:pt x="12731" y="3401"/>
                  </a:lnTo>
                  <a:lnTo>
                    <a:pt x="12695" y="3422"/>
                  </a:lnTo>
                  <a:lnTo>
                    <a:pt x="12656" y="3438"/>
                  </a:lnTo>
                  <a:lnTo>
                    <a:pt x="12598" y="3453"/>
                  </a:lnTo>
                  <a:lnTo>
                    <a:pt x="12545" y="3463"/>
                  </a:lnTo>
                  <a:lnTo>
                    <a:pt x="12496" y="3466"/>
                  </a:lnTo>
                  <a:lnTo>
                    <a:pt x="12451" y="3465"/>
                  </a:lnTo>
                  <a:lnTo>
                    <a:pt x="12411" y="3459"/>
                  </a:lnTo>
                  <a:lnTo>
                    <a:pt x="12375" y="3449"/>
                  </a:lnTo>
                  <a:lnTo>
                    <a:pt x="12344" y="3436"/>
                  </a:lnTo>
                  <a:lnTo>
                    <a:pt x="12316" y="3420"/>
                  </a:lnTo>
                  <a:lnTo>
                    <a:pt x="12292" y="3400"/>
                  </a:lnTo>
                  <a:lnTo>
                    <a:pt x="12273" y="3379"/>
                  </a:lnTo>
                  <a:lnTo>
                    <a:pt x="12258" y="3356"/>
                  </a:lnTo>
                  <a:lnTo>
                    <a:pt x="12247" y="3331"/>
                  </a:lnTo>
                  <a:lnTo>
                    <a:pt x="12240" y="3307"/>
                  </a:lnTo>
                  <a:lnTo>
                    <a:pt x="12238" y="3282"/>
                  </a:lnTo>
                  <a:lnTo>
                    <a:pt x="12244" y="3233"/>
                  </a:lnTo>
                  <a:lnTo>
                    <a:pt x="12382" y="2783"/>
                  </a:lnTo>
                  <a:lnTo>
                    <a:pt x="12293" y="2762"/>
                  </a:lnTo>
                  <a:lnTo>
                    <a:pt x="12204" y="2747"/>
                  </a:lnTo>
                  <a:lnTo>
                    <a:pt x="12081" y="3294"/>
                  </a:lnTo>
                  <a:lnTo>
                    <a:pt x="12068" y="3329"/>
                  </a:lnTo>
                  <a:lnTo>
                    <a:pt x="12045" y="3359"/>
                  </a:lnTo>
                  <a:lnTo>
                    <a:pt x="12012" y="3386"/>
                  </a:lnTo>
                  <a:lnTo>
                    <a:pt x="11971" y="3408"/>
                  </a:lnTo>
                  <a:lnTo>
                    <a:pt x="11923" y="3427"/>
                  </a:lnTo>
                  <a:lnTo>
                    <a:pt x="11867" y="3442"/>
                  </a:lnTo>
                  <a:lnTo>
                    <a:pt x="11738" y="3459"/>
                  </a:lnTo>
                  <a:lnTo>
                    <a:pt x="11590" y="3464"/>
                  </a:lnTo>
                  <a:lnTo>
                    <a:pt x="11426" y="3456"/>
                  </a:lnTo>
                  <a:lnTo>
                    <a:pt x="11254" y="3437"/>
                  </a:lnTo>
                  <a:lnTo>
                    <a:pt x="11078" y="3407"/>
                  </a:lnTo>
                  <a:lnTo>
                    <a:pt x="10905" y="3368"/>
                  </a:lnTo>
                  <a:lnTo>
                    <a:pt x="10739" y="3322"/>
                  </a:lnTo>
                  <a:lnTo>
                    <a:pt x="10587" y="3267"/>
                  </a:lnTo>
                  <a:lnTo>
                    <a:pt x="10454" y="3208"/>
                  </a:lnTo>
                  <a:lnTo>
                    <a:pt x="10395" y="3175"/>
                  </a:lnTo>
                  <a:lnTo>
                    <a:pt x="10344" y="3142"/>
                  </a:lnTo>
                  <a:lnTo>
                    <a:pt x="10301" y="3109"/>
                  </a:lnTo>
                  <a:lnTo>
                    <a:pt x="10265" y="3074"/>
                  </a:lnTo>
                  <a:lnTo>
                    <a:pt x="10238" y="3037"/>
                  </a:lnTo>
                  <a:lnTo>
                    <a:pt x="10221" y="3002"/>
                  </a:lnTo>
                  <a:lnTo>
                    <a:pt x="10214" y="2965"/>
                  </a:lnTo>
                  <a:lnTo>
                    <a:pt x="10218" y="2929"/>
                  </a:lnTo>
                  <a:lnTo>
                    <a:pt x="10317" y="2548"/>
                  </a:lnTo>
                  <a:lnTo>
                    <a:pt x="10093" y="2487"/>
                  </a:lnTo>
                  <a:lnTo>
                    <a:pt x="9868" y="2434"/>
                  </a:lnTo>
                  <a:lnTo>
                    <a:pt x="9641" y="2386"/>
                  </a:lnTo>
                  <a:lnTo>
                    <a:pt x="9413" y="2343"/>
                  </a:lnTo>
                  <a:lnTo>
                    <a:pt x="9184" y="2306"/>
                  </a:lnTo>
                  <a:lnTo>
                    <a:pt x="8953" y="2274"/>
                  </a:lnTo>
                  <a:lnTo>
                    <a:pt x="8721" y="2246"/>
                  </a:lnTo>
                  <a:lnTo>
                    <a:pt x="8490" y="2223"/>
                  </a:lnTo>
                  <a:lnTo>
                    <a:pt x="8024" y="2187"/>
                  </a:lnTo>
                  <a:lnTo>
                    <a:pt x="7558" y="2166"/>
                  </a:lnTo>
                  <a:lnTo>
                    <a:pt x="7094" y="2154"/>
                  </a:lnTo>
                  <a:lnTo>
                    <a:pt x="6630" y="2151"/>
                  </a:lnTo>
                  <a:lnTo>
                    <a:pt x="6167" y="2154"/>
                  </a:lnTo>
                  <a:lnTo>
                    <a:pt x="5702" y="2166"/>
                  </a:lnTo>
                  <a:lnTo>
                    <a:pt x="5237" y="2187"/>
                  </a:lnTo>
                  <a:lnTo>
                    <a:pt x="4771" y="2223"/>
                  </a:lnTo>
                  <a:lnTo>
                    <a:pt x="4539" y="2246"/>
                  </a:lnTo>
                  <a:lnTo>
                    <a:pt x="4307" y="2274"/>
                  </a:lnTo>
                  <a:lnTo>
                    <a:pt x="4077" y="2306"/>
                  </a:lnTo>
                  <a:lnTo>
                    <a:pt x="3848" y="2343"/>
                  </a:lnTo>
                  <a:lnTo>
                    <a:pt x="3620" y="2386"/>
                  </a:lnTo>
                  <a:lnTo>
                    <a:pt x="3393" y="2434"/>
                  </a:lnTo>
                  <a:lnTo>
                    <a:pt x="3167" y="2487"/>
                  </a:lnTo>
                  <a:lnTo>
                    <a:pt x="2944" y="2548"/>
                  </a:lnTo>
                  <a:lnTo>
                    <a:pt x="3043" y="2929"/>
                  </a:lnTo>
                  <a:lnTo>
                    <a:pt x="3046" y="2965"/>
                  </a:lnTo>
                  <a:lnTo>
                    <a:pt x="3039" y="3002"/>
                  </a:lnTo>
                  <a:lnTo>
                    <a:pt x="3022" y="3037"/>
                  </a:lnTo>
                  <a:lnTo>
                    <a:pt x="2996" y="3074"/>
                  </a:lnTo>
                  <a:lnTo>
                    <a:pt x="2960" y="3109"/>
                  </a:lnTo>
                  <a:lnTo>
                    <a:pt x="2916" y="3142"/>
                  </a:lnTo>
                  <a:lnTo>
                    <a:pt x="2865" y="3175"/>
                  </a:lnTo>
                  <a:lnTo>
                    <a:pt x="2806" y="3208"/>
                  </a:lnTo>
                  <a:lnTo>
                    <a:pt x="2674" y="3267"/>
                  </a:lnTo>
                  <a:lnTo>
                    <a:pt x="2521" y="3322"/>
                  </a:lnTo>
                  <a:lnTo>
                    <a:pt x="2355" y="3368"/>
                  </a:lnTo>
                  <a:lnTo>
                    <a:pt x="2182" y="3407"/>
                  </a:lnTo>
                  <a:lnTo>
                    <a:pt x="2006" y="3437"/>
                  </a:lnTo>
                  <a:lnTo>
                    <a:pt x="1835" y="3456"/>
                  </a:lnTo>
                  <a:lnTo>
                    <a:pt x="1671" y="3464"/>
                  </a:lnTo>
                  <a:lnTo>
                    <a:pt x="1522" y="3459"/>
                  </a:lnTo>
                  <a:lnTo>
                    <a:pt x="1393" y="3442"/>
                  </a:lnTo>
                  <a:lnTo>
                    <a:pt x="1338" y="3427"/>
                  </a:lnTo>
                  <a:lnTo>
                    <a:pt x="1289" y="3408"/>
                  </a:lnTo>
                  <a:lnTo>
                    <a:pt x="1248" y="3386"/>
                  </a:lnTo>
                  <a:lnTo>
                    <a:pt x="1216" y="3359"/>
                  </a:lnTo>
                  <a:lnTo>
                    <a:pt x="1193" y="3329"/>
                  </a:lnTo>
                  <a:lnTo>
                    <a:pt x="1180" y="3294"/>
                  </a:lnTo>
                  <a:lnTo>
                    <a:pt x="1057" y="2747"/>
                  </a:lnTo>
                  <a:lnTo>
                    <a:pt x="967" y="2762"/>
                  </a:lnTo>
                  <a:lnTo>
                    <a:pt x="878" y="2783"/>
                  </a:lnTo>
                  <a:lnTo>
                    <a:pt x="1017" y="3233"/>
                  </a:lnTo>
                  <a:lnTo>
                    <a:pt x="1022" y="3258"/>
                  </a:lnTo>
                  <a:lnTo>
                    <a:pt x="1023" y="3282"/>
                  </a:lnTo>
                  <a:lnTo>
                    <a:pt x="1020" y="3307"/>
                  </a:lnTo>
                  <a:lnTo>
                    <a:pt x="1013" y="3331"/>
                  </a:lnTo>
                  <a:lnTo>
                    <a:pt x="1002" y="3356"/>
                  </a:lnTo>
                  <a:lnTo>
                    <a:pt x="988" y="3379"/>
                  </a:lnTo>
                  <a:lnTo>
                    <a:pt x="969" y="3400"/>
                  </a:lnTo>
                  <a:lnTo>
                    <a:pt x="944" y="3420"/>
                  </a:lnTo>
                  <a:lnTo>
                    <a:pt x="917" y="3436"/>
                  </a:lnTo>
                  <a:lnTo>
                    <a:pt x="885" y="3449"/>
                  </a:lnTo>
                  <a:lnTo>
                    <a:pt x="849" y="3459"/>
                  </a:lnTo>
                  <a:lnTo>
                    <a:pt x="809" y="3465"/>
                  </a:lnTo>
                  <a:lnTo>
                    <a:pt x="765" y="3466"/>
                  </a:lnTo>
                  <a:lnTo>
                    <a:pt x="715" y="3463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8" name="Freeform 22"/>
            <p:cNvSpPr>
              <a:spLocks/>
            </p:cNvSpPr>
            <p:nvPr/>
          </p:nvSpPr>
          <p:spPr bwMode="auto">
            <a:xfrm>
              <a:off x="576" y="3145"/>
              <a:ext cx="4420" cy="1156"/>
            </a:xfrm>
            <a:custGeom>
              <a:avLst/>
              <a:gdLst>
                <a:gd name="T0" fmla="*/ 0 w 13261"/>
                <a:gd name="T1" fmla="*/ 0 h 3466"/>
                <a:gd name="T2" fmla="*/ 0 w 13261"/>
                <a:gd name="T3" fmla="*/ 0 h 3466"/>
                <a:gd name="T4" fmla="*/ 0 w 13261"/>
                <a:gd name="T5" fmla="*/ 0 h 3466"/>
                <a:gd name="T6" fmla="*/ 0 w 13261"/>
                <a:gd name="T7" fmla="*/ 0 h 3466"/>
                <a:gd name="T8" fmla="*/ 0 w 13261"/>
                <a:gd name="T9" fmla="*/ 0 h 3466"/>
                <a:gd name="T10" fmla="*/ 0 w 13261"/>
                <a:gd name="T11" fmla="*/ 0 h 3466"/>
                <a:gd name="T12" fmla="*/ 0 w 13261"/>
                <a:gd name="T13" fmla="*/ 0 h 3466"/>
                <a:gd name="T14" fmla="*/ 0 w 13261"/>
                <a:gd name="T15" fmla="*/ 0 h 3466"/>
                <a:gd name="T16" fmla="*/ 0 w 13261"/>
                <a:gd name="T17" fmla="*/ 0 h 3466"/>
                <a:gd name="T18" fmla="*/ 0 w 13261"/>
                <a:gd name="T19" fmla="*/ 0 h 3466"/>
                <a:gd name="T20" fmla="*/ 0 w 13261"/>
                <a:gd name="T21" fmla="*/ 0 h 3466"/>
                <a:gd name="T22" fmla="*/ 0 w 13261"/>
                <a:gd name="T23" fmla="*/ 0 h 3466"/>
                <a:gd name="T24" fmla="*/ 0 w 13261"/>
                <a:gd name="T25" fmla="*/ 0 h 3466"/>
                <a:gd name="T26" fmla="*/ 0 w 13261"/>
                <a:gd name="T27" fmla="*/ 0 h 3466"/>
                <a:gd name="T28" fmla="*/ 0 w 13261"/>
                <a:gd name="T29" fmla="*/ 0 h 3466"/>
                <a:gd name="T30" fmla="*/ 0 w 13261"/>
                <a:gd name="T31" fmla="*/ 0 h 3466"/>
                <a:gd name="T32" fmla="*/ 0 w 13261"/>
                <a:gd name="T33" fmla="*/ 0 h 3466"/>
                <a:gd name="T34" fmla="*/ 0 w 13261"/>
                <a:gd name="T35" fmla="*/ 0 h 3466"/>
                <a:gd name="T36" fmla="*/ 0 w 13261"/>
                <a:gd name="T37" fmla="*/ 0 h 3466"/>
                <a:gd name="T38" fmla="*/ 0 w 13261"/>
                <a:gd name="T39" fmla="*/ 0 h 3466"/>
                <a:gd name="T40" fmla="*/ 0 w 13261"/>
                <a:gd name="T41" fmla="*/ 0 h 3466"/>
                <a:gd name="T42" fmla="*/ 0 w 13261"/>
                <a:gd name="T43" fmla="*/ 0 h 3466"/>
                <a:gd name="T44" fmla="*/ 0 w 13261"/>
                <a:gd name="T45" fmla="*/ 0 h 3466"/>
                <a:gd name="T46" fmla="*/ 0 w 13261"/>
                <a:gd name="T47" fmla="*/ 0 h 3466"/>
                <a:gd name="T48" fmla="*/ 0 w 13261"/>
                <a:gd name="T49" fmla="*/ 0 h 3466"/>
                <a:gd name="T50" fmla="*/ 0 w 13261"/>
                <a:gd name="T51" fmla="*/ 0 h 3466"/>
                <a:gd name="T52" fmla="*/ 0 w 13261"/>
                <a:gd name="T53" fmla="*/ 0 h 3466"/>
                <a:gd name="T54" fmla="*/ 0 w 13261"/>
                <a:gd name="T55" fmla="*/ 0 h 3466"/>
                <a:gd name="T56" fmla="*/ 0 w 13261"/>
                <a:gd name="T57" fmla="*/ 0 h 3466"/>
                <a:gd name="T58" fmla="*/ 0 w 13261"/>
                <a:gd name="T59" fmla="*/ 0 h 3466"/>
                <a:gd name="T60" fmla="*/ 0 w 13261"/>
                <a:gd name="T61" fmla="*/ 0 h 3466"/>
                <a:gd name="T62" fmla="*/ 0 w 13261"/>
                <a:gd name="T63" fmla="*/ 0 h 3466"/>
                <a:gd name="T64" fmla="*/ 0 w 13261"/>
                <a:gd name="T65" fmla="*/ 0 h 3466"/>
                <a:gd name="T66" fmla="*/ 0 w 13261"/>
                <a:gd name="T67" fmla="*/ 0 h 3466"/>
                <a:gd name="T68" fmla="*/ 0 w 13261"/>
                <a:gd name="T69" fmla="*/ 0 h 3466"/>
                <a:gd name="T70" fmla="*/ 0 w 13261"/>
                <a:gd name="T71" fmla="*/ 0 h 3466"/>
                <a:gd name="T72" fmla="*/ 0 w 13261"/>
                <a:gd name="T73" fmla="*/ 0 h 3466"/>
                <a:gd name="T74" fmla="*/ 0 w 13261"/>
                <a:gd name="T75" fmla="*/ 0 h 3466"/>
                <a:gd name="T76" fmla="*/ 0 w 13261"/>
                <a:gd name="T77" fmla="*/ 0 h 3466"/>
                <a:gd name="T78" fmla="*/ 0 w 13261"/>
                <a:gd name="T79" fmla="*/ 0 h 3466"/>
                <a:gd name="T80" fmla="*/ 0 w 13261"/>
                <a:gd name="T81" fmla="*/ 0 h 3466"/>
                <a:gd name="T82" fmla="*/ 0 w 13261"/>
                <a:gd name="T83" fmla="*/ 0 h 3466"/>
                <a:gd name="T84" fmla="*/ 0 w 13261"/>
                <a:gd name="T85" fmla="*/ 0 h 3466"/>
                <a:gd name="T86" fmla="*/ 0 w 13261"/>
                <a:gd name="T87" fmla="*/ 0 h 3466"/>
                <a:gd name="T88" fmla="*/ 0 w 13261"/>
                <a:gd name="T89" fmla="*/ 0 h 3466"/>
                <a:gd name="T90" fmla="*/ 0 w 13261"/>
                <a:gd name="T91" fmla="*/ 0 h 3466"/>
                <a:gd name="T92" fmla="*/ 0 w 13261"/>
                <a:gd name="T93" fmla="*/ 0 h 3466"/>
                <a:gd name="T94" fmla="*/ 0 w 13261"/>
                <a:gd name="T95" fmla="*/ 0 h 3466"/>
                <a:gd name="T96" fmla="*/ 0 w 13261"/>
                <a:gd name="T97" fmla="*/ 0 h 3466"/>
                <a:gd name="T98" fmla="*/ 0 w 13261"/>
                <a:gd name="T99" fmla="*/ 0 h 3466"/>
                <a:gd name="T100" fmla="*/ 0 w 13261"/>
                <a:gd name="T101" fmla="*/ 0 h 3466"/>
                <a:gd name="T102" fmla="*/ 0 w 13261"/>
                <a:gd name="T103" fmla="*/ 0 h 3466"/>
                <a:gd name="T104" fmla="*/ 0 w 13261"/>
                <a:gd name="T105" fmla="*/ 0 h 3466"/>
                <a:gd name="T106" fmla="*/ 0 w 13261"/>
                <a:gd name="T107" fmla="*/ 0 h 34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261"/>
                <a:gd name="T163" fmla="*/ 0 h 3466"/>
                <a:gd name="T164" fmla="*/ 13261 w 13261"/>
                <a:gd name="T165" fmla="*/ 3466 h 34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261" h="3466">
                  <a:moveTo>
                    <a:pt x="604" y="3438"/>
                  </a:moveTo>
                  <a:lnTo>
                    <a:pt x="565" y="3422"/>
                  </a:lnTo>
                  <a:lnTo>
                    <a:pt x="529" y="3401"/>
                  </a:lnTo>
                  <a:lnTo>
                    <a:pt x="498" y="3374"/>
                  </a:lnTo>
                  <a:lnTo>
                    <a:pt x="470" y="3344"/>
                  </a:lnTo>
                  <a:lnTo>
                    <a:pt x="446" y="3308"/>
                  </a:lnTo>
                  <a:lnTo>
                    <a:pt x="424" y="3268"/>
                  </a:lnTo>
                  <a:lnTo>
                    <a:pt x="389" y="3178"/>
                  </a:lnTo>
                  <a:lnTo>
                    <a:pt x="374" y="3122"/>
                  </a:lnTo>
                  <a:lnTo>
                    <a:pt x="362" y="3064"/>
                  </a:lnTo>
                  <a:lnTo>
                    <a:pt x="342" y="2938"/>
                  </a:lnTo>
                  <a:lnTo>
                    <a:pt x="317" y="2670"/>
                  </a:lnTo>
                  <a:lnTo>
                    <a:pt x="306" y="2535"/>
                  </a:lnTo>
                  <a:lnTo>
                    <a:pt x="292" y="2405"/>
                  </a:lnTo>
                  <a:lnTo>
                    <a:pt x="271" y="2283"/>
                  </a:lnTo>
                  <a:lnTo>
                    <a:pt x="241" y="2175"/>
                  </a:lnTo>
                  <a:lnTo>
                    <a:pt x="132" y="1851"/>
                  </a:lnTo>
                  <a:lnTo>
                    <a:pt x="89" y="1711"/>
                  </a:lnTo>
                  <a:lnTo>
                    <a:pt x="54" y="1584"/>
                  </a:lnTo>
                  <a:lnTo>
                    <a:pt x="27" y="1470"/>
                  </a:lnTo>
                  <a:lnTo>
                    <a:pt x="9" y="1367"/>
                  </a:lnTo>
                  <a:lnTo>
                    <a:pt x="0" y="1275"/>
                  </a:lnTo>
                  <a:lnTo>
                    <a:pt x="0" y="1195"/>
                  </a:lnTo>
                  <a:lnTo>
                    <a:pt x="9" y="1123"/>
                  </a:lnTo>
                  <a:lnTo>
                    <a:pt x="29" y="1060"/>
                  </a:lnTo>
                  <a:lnTo>
                    <a:pt x="57" y="1005"/>
                  </a:lnTo>
                  <a:lnTo>
                    <a:pt x="97" y="957"/>
                  </a:lnTo>
                  <a:lnTo>
                    <a:pt x="149" y="915"/>
                  </a:lnTo>
                  <a:lnTo>
                    <a:pt x="211" y="879"/>
                  </a:lnTo>
                  <a:lnTo>
                    <a:pt x="286" y="848"/>
                  </a:lnTo>
                  <a:lnTo>
                    <a:pt x="371" y="821"/>
                  </a:lnTo>
                  <a:lnTo>
                    <a:pt x="480" y="793"/>
                  </a:lnTo>
                  <a:lnTo>
                    <a:pt x="578" y="773"/>
                  </a:lnTo>
                  <a:lnTo>
                    <a:pt x="666" y="760"/>
                  </a:lnTo>
                  <a:lnTo>
                    <a:pt x="745" y="755"/>
                  </a:lnTo>
                  <a:lnTo>
                    <a:pt x="818" y="759"/>
                  </a:lnTo>
                  <a:lnTo>
                    <a:pt x="880" y="771"/>
                  </a:lnTo>
                  <a:lnTo>
                    <a:pt x="937" y="789"/>
                  </a:lnTo>
                  <a:lnTo>
                    <a:pt x="987" y="817"/>
                  </a:lnTo>
                  <a:lnTo>
                    <a:pt x="1031" y="853"/>
                  </a:lnTo>
                  <a:lnTo>
                    <a:pt x="1070" y="898"/>
                  </a:lnTo>
                  <a:lnTo>
                    <a:pt x="1104" y="950"/>
                  </a:lnTo>
                  <a:lnTo>
                    <a:pt x="1134" y="1012"/>
                  </a:lnTo>
                  <a:lnTo>
                    <a:pt x="1160" y="1083"/>
                  </a:lnTo>
                  <a:lnTo>
                    <a:pt x="1184" y="1162"/>
                  </a:lnTo>
                  <a:lnTo>
                    <a:pt x="1206" y="1250"/>
                  </a:lnTo>
                  <a:lnTo>
                    <a:pt x="1226" y="1348"/>
                  </a:lnTo>
                  <a:lnTo>
                    <a:pt x="1364" y="1344"/>
                  </a:lnTo>
                  <a:lnTo>
                    <a:pt x="1502" y="1334"/>
                  </a:lnTo>
                  <a:lnTo>
                    <a:pt x="1639" y="1318"/>
                  </a:lnTo>
                  <a:lnTo>
                    <a:pt x="1776" y="1295"/>
                  </a:lnTo>
                  <a:lnTo>
                    <a:pt x="1911" y="1267"/>
                  </a:lnTo>
                  <a:lnTo>
                    <a:pt x="2045" y="1232"/>
                  </a:lnTo>
                  <a:lnTo>
                    <a:pt x="2176" y="1190"/>
                  </a:lnTo>
                  <a:lnTo>
                    <a:pt x="2307" y="1144"/>
                  </a:lnTo>
                  <a:lnTo>
                    <a:pt x="2266" y="954"/>
                  </a:lnTo>
                  <a:lnTo>
                    <a:pt x="2260" y="922"/>
                  </a:lnTo>
                  <a:lnTo>
                    <a:pt x="2258" y="892"/>
                  </a:lnTo>
                  <a:lnTo>
                    <a:pt x="2263" y="832"/>
                  </a:lnTo>
                  <a:lnTo>
                    <a:pt x="2280" y="775"/>
                  </a:lnTo>
                  <a:lnTo>
                    <a:pt x="2309" y="719"/>
                  </a:lnTo>
                  <a:lnTo>
                    <a:pt x="2350" y="667"/>
                  </a:lnTo>
                  <a:lnTo>
                    <a:pt x="2402" y="617"/>
                  </a:lnTo>
                  <a:lnTo>
                    <a:pt x="2466" y="568"/>
                  </a:lnTo>
                  <a:lnTo>
                    <a:pt x="2540" y="521"/>
                  </a:lnTo>
                  <a:lnTo>
                    <a:pt x="2624" y="477"/>
                  </a:lnTo>
                  <a:lnTo>
                    <a:pt x="2718" y="435"/>
                  </a:lnTo>
                  <a:lnTo>
                    <a:pt x="2822" y="395"/>
                  </a:lnTo>
                  <a:lnTo>
                    <a:pt x="2934" y="357"/>
                  </a:lnTo>
                  <a:lnTo>
                    <a:pt x="3057" y="321"/>
                  </a:lnTo>
                  <a:lnTo>
                    <a:pt x="3188" y="287"/>
                  </a:lnTo>
                  <a:lnTo>
                    <a:pt x="3326" y="256"/>
                  </a:lnTo>
                  <a:lnTo>
                    <a:pt x="3474" y="225"/>
                  </a:lnTo>
                  <a:lnTo>
                    <a:pt x="3790" y="172"/>
                  </a:lnTo>
                  <a:lnTo>
                    <a:pt x="4134" y="125"/>
                  </a:lnTo>
                  <a:lnTo>
                    <a:pt x="4503" y="87"/>
                  </a:lnTo>
                  <a:lnTo>
                    <a:pt x="4895" y="55"/>
                  </a:lnTo>
                  <a:lnTo>
                    <a:pt x="5305" y="31"/>
                  </a:lnTo>
                  <a:lnTo>
                    <a:pt x="5734" y="14"/>
                  </a:lnTo>
                  <a:lnTo>
                    <a:pt x="6177" y="4"/>
                  </a:lnTo>
                  <a:lnTo>
                    <a:pt x="6630" y="0"/>
                  </a:lnTo>
                  <a:lnTo>
                    <a:pt x="7084" y="4"/>
                  </a:lnTo>
                  <a:lnTo>
                    <a:pt x="7527" y="14"/>
                  </a:lnTo>
                  <a:lnTo>
                    <a:pt x="7955" y="31"/>
                  </a:lnTo>
                  <a:lnTo>
                    <a:pt x="8365" y="55"/>
                  </a:lnTo>
                  <a:lnTo>
                    <a:pt x="8758" y="87"/>
                  </a:lnTo>
                  <a:lnTo>
                    <a:pt x="9127" y="125"/>
                  </a:lnTo>
                  <a:lnTo>
                    <a:pt x="9471" y="172"/>
                  </a:lnTo>
                  <a:lnTo>
                    <a:pt x="9787" y="225"/>
                  </a:lnTo>
                  <a:lnTo>
                    <a:pt x="9934" y="256"/>
                  </a:lnTo>
                  <a:lnTo>
                    <a:pt x="10073" y="287"/>
                  </a:lnTo>
                  <a:lnTo>
                    <a:pt x="10203" y="321"/>
                  </a:lnTo>
                  <a:lnTo>
                    <a:pt x="10326" y="357"/>
                  </a:lnTo>
                  <a:lnTo>
                    <a:pt x="10439" y="395"/>
                  </a:lnTo>
                  <a:lnTo>
                    <a:pt x="10542" y="435"/>
                  </a:lnTo>
                  <a:lnTo>
                    <a:pt x="10636" y="477"/>
                  </a:lnTo>
                  <a:lnTo>
                    <a:pt x="10721" y="521"/>
                  </a:lnTo>
                  <a:lnTo>
                    <a:pt x="10794" y="568"/>
                  </a:lnTo>
                  <a:lnTo>
                    <a:pt x="10858" y="617"/>
                  </a:lnTo>
                  <a:lnTo>
                    <a:pt x="10910" y="667"/>
                  </a:lnTo>
                  <a:lnTo>
                    <a:pt x="10951" y="719"/>
                  </a:lnTo>
                  <a:lnTo>
                    <a:pt x="10980" y="775"/>
                  </a:lnTo>
                  <a:lnTo>
                    <a:pt x="10997" y="832"/>
                  </a:lnTo>
                  <a:lnTo>
                    <a:pt x="11002" y="892"/>
                  </a:lnTo>
                  <a:lnTo>
                    <a:pt x="10995" y="954"/>
                  </a:lnTo>
                  <a:lnTo>
                    <a:pt x="10953" y="1144"/>
                  </a:lnTo>
                  <a:lnTo>
                    <a:pt x="11083" y="1190"/>
                  </a:lnTo>
                  <a:lnTo>
                    <a:pt x="11216" y="1232"/>
                  </a:lnTo>
                  <a:lnTo>
                    <a:pt x="11350" y="1266"/>
                  </a:lnTo>
                  <a:lnTo>
                    <a:pt x="11485" y="1295"/>
                  </a:lnTo>
                  <a:lnTo>
                    <a:pt x="11621" y="1317"/>
                  </a:lnTo>
                  <a:lnTo>
                    <a:pt x="11759" y="1334"/>
                  </a:lnTo>
                  <a:lnTo>
                    <a:pt x="11896" y="1344"/>
                  </a:lnTo>
                  <a:lnTo>
                    <a:pt x="12035" y="1348"/>
                  </a:lnTo>
                  <a:lnTo>
                    <a:pt x="12054" y="1250"/>
                  </a:lnTo>
                  <a:lnTo>
                    <a:pt x="12076" y="1162"/>
                  </a:lnTo>
                  <a:lnTo>
                    <a:pt x="12100" y="1083"/>
                  </a:lnTo>
                  <a:lnTo>
                    <a:pt x="12127" y="1012"/>
                  </a:lnTo>
                  <a:lnTo>
                    <a:pt x="12157" y="950"/>
                  </a:lnTo>
                  <a:lnTo>
                    <a:pt x="12191" y="898"/>
                  </a:lnTo>
                  <a:lnTo>
                    <a:pt x="12229" y="853"/>
                  </a:lnTo>
                  <a:lnTo>
                    <a:pt x="12274" y="817"/>
                  </a:lnTo>
                  <a:lnTo>
                    <a:pt x="12323" y="789"/>
                  </a:lnTo>
                  <a:lnTo>
                    <a:pt x="12380" y="771"/>
                  </a:lnTo>
                  <a:lnTo>
                    <a:pt x="12443" y="759"/>
                  </a:lnTo>
                  <a:lnTo>
                    <a:pt x="12515" y="755"/>
                  </a:lnTo>
                  <a:lnTo>
                    <a:pt x="12595" y="760"/>
                  </a:lnTo>
                  <a:lnTo>
                    <a:pt x="12683" y="773"/>
                  </a:lnTo>
                  <a:lnTo>
                    <a:pt x="12781" y="793"/>
                  </a:lnTo>
                  <a:lnTo>
                    <a:pt x="12889" y="821"/>
                  </a:lnTo>
                  <a:lnTo>
                    <a:pt x="12975" y="848"/>
                  </a:lnTo>
                  <a:lnTo>
                    <a:pt x="13050" y="879"/>
                  </a:lnTo>
                  <a:lnTo>
                    <a:pt x="13111" y="915"/>
                  </a:lnTo>
                  <a:lnTo>
                    <a:pt x="13163" y="957"/>
                  </a:lnTo>
                  <a:lnTo>
                    <a:pt x="13203" y="1005"/>
                  </a:lnTo>
                  <a:lnTo>
                    <a:pt x="13232" y="1060"/>
                  </a:lnTo>
                  <a:lnTo>
                    <a:pt x="13251" y="1123"/>
                  </a:lnTo>
                  <a:lnTo>
                    <a:pt x="13261" y="1195"/>
                  </a:lnTo>
                  <a:lnTo>
                    <a:pt x="13261" y="1275"/>
                  </a:lnTo>
                  <a:lnTo>
                    <a:pt x="13251" y="1367"/>
                  </a:lnTo>
                  <a:lnTo>
                    <a:pt x="13233" y="1470"/>
                  </a:lnTo>
                  <a:lnTo>
                    <a:pt x="13207" y="1584"/>
                  </a:lnTo>
                  <a:lnTo>
                    <a:pt x="13172" y="1711"/>
                  </a:lnTo>
                  <a:lnTo>
                    <a:pt x="13128" y="1851"/>
                  </a:lnTo>
                  <a:lnTo>
                    <a:pt x="13020" y="2175"/>
                  </a:lnTo>
                  <a:lnTo>
                    <a:pt x="13004" y="2227"/>
                  </a:lnTo>
                  <a:lnTo>
                    <a:pt x="12989" y="2283"/>
                  </a:lnTo>
                  <a:lnTo>
                    <a:pt x="12969" y="2405"/>
                  </a:lnTo>
                  <a:lnTo>
                    <a:pt x="12954" y="2535"/>
                  </a:lnTo>
                  <a:lnTo>
                    <a:pt x="12944" y="2670"/>
                  </a:lnTo>
                  <a:lnTo>
                    <a:pt x="12918" y="2938"/>
                  </a:lnTo>
                  <a:lnTo>
                    <a:pt x="12899" y="3064"/>
                  </a:lnTo>
                  <a:lnTo>
                    <a:pt x="12890" y="3110"/>
                  </a:lnTo>
                  <a:lnTo>
                    <a:pt x="12888" y="3122"/>
                  </a:lnTo>
                  <a:lnTo>
                    <a:pt x="12871" y="3178"/>
                  </a:lnTo>
                  <a:lnTo>
                    <a:pt x="12836" y="3268"/>
                  </a:lnTo>
                  <a:lnTo>
                    <a:pt x="12814" y="3308"/>
                  </a:lnTo>
                  <a:lnTo>
                    <a:pt x="12790" y="3344"/>
                  </a:lnTo>
                  <a:lnTo>
                    <a:pt x="12763" y="3374"/>
                  </a:lnTo>
                  <a:lnTo>
                    <a:pt x="12731" y="3401"/>
                  </a:lnTo>
                  <a:lnTo>
                    <a:pt x="12695" y="3422"/>
                  </a:lnTo>
                  <a:lnTo>
                    <a:pt x="12656" y="3438"/>
                  </a:lnTo>
                  <a:lnTo>
                    <a:pt x="12598" y="3453"/>
                  </a:lnTo>
                  <a:lnTo>
                    <a:pt x="12545" y="3463"/>
                  </a:lnTo>
                  <a:lnTo>
                    <a:pt x="12496" y="3466"/>
                  </a:lnTo>
                  <a:lnTo>
                    <a:pt x="12451" y="3465"/>
                  </a:lnTo>
                  <a:lnTo>
                    <a:pt x="12411" y="3459"/>
                  </a:lnTo>
                  <a:lnTo>
                    <a:pt x="12375" y="3449"/>
                  </a:lnTo>
                  <a:lnTo>
                    <a:pt x="12344" y="3436"/>
                  </a:lnTo>
                  <a:lnTo>
                    <a:pt x="12316" y="3420"/>
                  </a:lnTo>
                  <a:lnTo>
                    <a:pt x="12292" y="3400"/>
                  </a:lnTo>
                  <a:lnTo>
                    <a:pt x="12273" y="3379"/>
                  </a:lnTo>
                  <a:lnTo>
                    <a:pt x="12258" y="3356"/>
                  </a:lnTo>
                  <a:lnTo>
                    <a:pt x="12247" y="3331"/>
                  </a:lnTo>
                  <a:lnTo>
                    <a:pt x="12240" y="3307"/>
                  </a:lnTo>
                  <a:lnTo>
                    <a:pt x="12238" y="3282"/>
                  </a:lnTo>
                  <a:lnTo>
                    <a:pt x="12244" y="3233"/>
                  </a:lnTo>
                  <a:lnTo>
                    <a:pt x="12382" y="2783"/>
                  </a:lnTo>
                  <a:lnTo>
                    <a:pt x="12293" y="2762"/>
                  </a:lnTo>
                  <a:lnTo>
                    <a:pt x="12204" y="2747"/>
                  </a:lnTo>
                  <a:lnTo>
                    <a:pt x="12081" y="3294"/>
                  </a:lnTo>
                  <a:lnTo>
                    <a:pt x="12068" y="3329"/>
                  </a:lnTo>
                  <a:lnTo>
                    <a:pt x="12045" y="3359"/>
                  </a:lnTo>
                  <a:lnTo>
                    <a:pt x="12012" y="3386"/>
                  </a:lnTo>
                  <a:lnTo>
                    <a:pt x="11971" y="3408"/>
                  </a:lnTo>
                  <a:lnTo>
                    <a:pt x="11923" y="3427"/>
                  </a:lnTo>
                  <a:lnTo>
                    <a:pt x="11867" y="3442"/>
                  </a:lnTo>
                  <a:lnTo>
                    <a:pt x="11738" y="3459"/>
                  </a:lnTo>
                  <a:lnTo>
                    <a:pt x="11590" y="3464"/>
                  </a:lnTo>
                  <a:lnTo>
                    <a:pt x="11426" y="3456"/>
                  </a:lnTo>
                  <a:lnTo>
                    <a:pt x="11254" y="3437"/>
                  </a:lnTo>
                  <a:lnTo>
                    <a:pt x="11078" y="3407"/>
                  </a:lnTo>
                  <a:lnTo>
                    <a:pt x="10905" y="3368"/>
                  </a:lnTo>
                  <a:lnTo>
                    <a:pt x="10739" y="3322"/>
                  </a:lnTo>
                  <a:lnTo>
                    <a:pt x="10587" y="3267"/>
                  </a:lnTo>
                  <a:lnTo>
                    <a:pt x="10454" y="3208"/>
                  </a:lnTo>
                  <a:lnTo>
                    <a:pt x="10395" y="3175"/>
                  </a:lnTo>
                  <a:lnTo>
                    <a:pt x="10344" y="3142"/>
                  </a:lnTo>
                  <a:lnTo>
                    <a:pt x="10301" y="3109"/>
                  </a:lnTo>
                  <a:lnTo>
                    <a:pt x="10265" y="3074"/>
                  </a:lnTo>
                  <a:lnTo>
                    <a:pt x="10238" y="3037"/>
                  </a:lnTo>
                  <a:lnTo>
                    <a:pt x="10221" y="3002"/>
                  </a:lnTo>
                  <a:lnTo>
                    <a:pt x="10214" y="2965"/>
                  </a:lnTo>
                  <a:lnTo>
                    <a:pt x="10218" y="2929"/>
                  </a:lnTo>
                  <a:lnTo>
                    <a:pt x="10317" y="2548"/>
                  </a:lnTo>
                  <a:lnTo>
                    <a:pt x="10093" y="2487"/>
                  </a:lnTo>
                  <a:lnTo>
                    <a:pt x="9868" y="2434"/>
                  </a:lnTo>
                  <a:lnTo>
                    <a:pt x="9641" y="2386"/>
                  </a:lnTo>
                  <a:lnTo>
                    <a:pt x="9413" y="2343"/>
                  </a:lnTo>
                  <a:lnTo>
                    <a:pt x="9184" y="2306"/>
                  </a:lnTo>
                  <a:lnTo>
                    <a:pt x="8953" y="2274"/>
                  </a:lnTo>
                  <a:lnTo>
                    <a:pt x="8721" y="2246"/>
                  </a:lnTo>
                  <a:lnTo>
                    <a:pt x="8490" y="2223"/>
                  </a:lnTo>
                  <a:lnTo>
                    <a:pt x="8024" y="2187"/>
                  </a:lnTo>
                  <a:lnTo>
                    <a:pt x="7558" y="2166"/>
                  </a:lnTo>
                  <a:lnTo>
                    <a:pt x="7094" y="2154"/>
                  </a:lnTo>
                  <a:lnTo>
                    <a:pt x="6630" y="2151"/>
                  </a:lnTo>
                  <a:lnTo>
                    <a:pt x="6167" y="2154"/>
                  </a:lnTo>
                  <a:lnTo>
                    <a:pt x="5702" y="2166"/>
                  </a:lnTo>
                  <a:lnTo>
                    <a:pt x="5237" y="2187"/>
                  </a:lnTo>
                  <a:lnTo>
                    <a:pt x="4771" y="2223"/>
                  </a:lnTo>
                  <a:lnTo>
                    <a:pt x="4539" y="2246"/>
                  </a:lnTo>
                  <a:lnTo>
                    <a:pt x="4307" y="2274"/>
                  </a:lnTo>
                  <a:lnTo>
                    <a:pt x="4077" y="2306"/>
                  </a:lnTo>
                  <a:lnTo>
                    <a:pt x="3848" y="2343"/>
                  </a:lnTo>
                  <a:lnTo>
                    <a:pt x="3620" y="2386"/>
                  </a:lnTo>
                  <a:lnTo>
                    <a:pt x="3393" y="2434"/>
                  </a:lnTo>
                  <a:lnTo>
                    <a:pt x="3167" y="2487"/>
                  </a:lnTo>
                  <a:lnTo>
                    <a:pt x="2944" y="2548"/>
                  </a:lnTo>
                  <a:lnTo>
                    <a:pt x="3043" y="2929"/>
                  </a:lnTo>
                  <a:lnTo>
                    <a:pt x="3046" y="2965"/>
                  </a:lnTo>
                  <a:lnTo>
                    <a:pt x="3039" y="3002"/>
                  </a:lnTo>
                  <a:lnTo>
                    <a:pt x="3022" y="3037"/>
                  </a:lnTo>
                  <a:lnTo>
                    <a:pt x="2996" y="3074"/>
                  </a:lnTo>
                  <a:lnTo>
                    <a:pt x="2960" y="3109"/>
                  </a:lnTo>
                  <a:lnTo>
                    <a:pt x="2916" y="3142"/>
                  </a:lnTo>
                  <a:lnTo>
                    <a:pt x="2865" y="3175"/>
                  </a:lnTo>
                  <a:lnTo>
                    <a:pt x="2806" y="3208"/>
                  </a:lnTo>
                  <a:lnTo>
                    <a:pt x="2674" y="3267"/>
                  </a:lnTo>
                  <a:lnTo>
                    <a:pt x="2521" y="3322"/>
                  </a:lnTo>
                  <a:lnTo>
                    <a:pt x="2355" y="3368"/>
                  </a:lnTo>
                  <a:lnTo>
                    <a:pt x="2182" y="3407"/>
                  </a:lnTo>
                  <a:lnTo>
                    <a:pt x="2006" y="3437"/>
                  </a:lnTo>
                  <a:lnTo>
                    <a:pt x="1835" y="3456"/>
                  </a:lnTo>
                  <a:lnTo>
                    <a:pt x="1671" y="3464"/>
                  </a:lnTo>
                  <a:lnTo>
                    <a:pt x="1522" y="3459"/>
                  </a:lnTo>
                  <a:lnTo>
                    <a:pt x="1393" y="3442"/>
                  </a:lnTo>
                  <a:lnTo>
                    <a:pt x="1338" y="3427"/>
                  </a:lnTo>
                  <a:lnTo>
                    <a:pt x="1289" y="3408"/>
                  </a:lnTo>
                  <a:lnTo>
                    <a:pt x="1248" y="3386"/>
                  </a:lnTo>
                  <a:lnTo>
                    <a:pt x="1216" y="3359"/>
                  </a:lnTo>
                  <a:lnTo>
                    <a:pt x="1193" y="3329"/>
                  </a:lnTo>
                  <a:lnTo>
                    <a:pt x="1180" y="3294"/>
                  </a:lnTo>
                  <a:lnTo>
                    <a:pt x="1057" y="2747"/>
                  </a:lnTo>
                  <a:lnTo>
                    <a:pt x="967" y="2762"/>
                  </a:lnTo>
                  <a:lnTo>
                    <a:pt x="878" y="2783"/>
                  </a:lnTo>
                  <a:lnTo>
                    <a:pt x="1017" y="3233"/>
                  </a:lnTo>
                  <a:lnTo>
                    <a:pt x="1022" y="3258"/>
                  </a:lnTo>
                  <a:lnTo>
                    <a:pt x="1023" y="3282"/>
                  </a:lnTo>
                  <a:lnTo>
                    <a:pt x="1020" y="3307"/>
                  </a:lnTo>
                  <a:lnTo>
                    <a:pt x="1013" y="3331"/>
                  </a:lnTo>
                  <a:lnTo>
                    <a:pt x="1002" y="3356"/>
                  </a:lnTo>
                  <a:lnTo>
                    <a:pt x="988" y="3379"/>
                  </a:lnTo>
                  <a:lnTo>
                    <a:pt x="969" y="3400"/>
                  </a:lnTo>
                  <a:lnTo>
                    <a:pt x="944" y="3420"/>
                  </a:lnTo>
                  <a:lnTo>
                    <a:pt x="917" y="3436"/>
                  </a:lnTo>
                  <a:lnTo>
                    <a:pt x="885" y="3449"/>
                  </a:lnTo>
                  <a:lnTo>
                    <a:pt x="849" y="3459"/>
                  </a:lnTo>
                  <a:lnTo>
                    <a:pt x="809" y="3465"/>
                  </a:lnTo>
                  <a:lnTo>
                    <a:pt x="765" y="3466"/>
                  </a:lnTo>
                  <a:lnTo>
                    <a:pt x="715" y="3463"/>
                  </a:lnTo>
                  <a:lnTo>
                    <a:pt x="662" y="3453"/>
                  </a:lnTo>
                  <a:lnTo>
                    <a:pt x="604" y="3438"/>
                  </a:lnTo>
                  <a:close/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69" name="Freeform 23"/>
            <p:cNvSpPr>
              <a:spLocks/>
            </p:cNvSpPr>
            <p:nvPr/>
          </p:nvSpPr>
          <p:spPr bwMode="auto">
            <a:xfrm>
              <a:off x="704" y="4073"/>
              <a:ext cx="164" cy="132"/>
            </a:xfrm>
            <a:custGeom>
              <a:avLst/>
              <a:gdLst>
                <a:gd name="T0" fmla="*/ 0 w 494"/>
                <a:gd name="T1" fmla="*/ 0 h 395"/>
                <a:gd name="T2" fmla="*/ 0 w 494"/>
                <a:gd name="T3" fmla="*/ 0 h 395"/>
                <a:gd name="T4" fmla="*/ 0 w 494"/>
                <a:gd name="T5" fmla="*/ 0 h 395"/>
                <a:gd name="T6" fmla="*/ 0 w 494"/>
                <a:gd name="T7" fmla="*/ 0 h 395"/>
                <a:gd name="T8" fmla="*/ 0 w 494"/>
                <a:gd name="T9" fmla="*/ 0 h 395"/>
                <a:gd name="T10" fmla="*/ 0 w 494"/>
                <a:gd name="T11" fmla="*/ 0 h 395"/>
                <a:gd name="T12" fmla="*/ 0 w 494"/>
                <a:gd name="T13" fmla="*/ 0 h 395"/>
                <a:gd name="T14" fmla="*/ 0 w 494"/>
                <a:gd name="T15" fmla="*/ 0 h 395"/>
                <a:gd name="T16" fmla="*/ 0 w 494"/>
                <a:gd name="T17" fmla="*/ 0 h 395"/>
                <a:gd name="T18" fmla="*/ 0 w 494"/>
                <a:gd name="T19" fmla="*/ 0 h 395"/>
                <a:gd name="T20" fmla="*/ 0 w 494"/>
                <a:gd name="T21" fmla="*/ 0 h 395"/>
                <a:gd name="T22" fmla="*/ 0 w 494"/>
                <a:gd name="T23" fmla="*/ 0 h 395"/>
                <a:gd name="T24" fmla="*/ 0 w 494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4"/>
                <a:gd name="T40" fmla="*/ 0 h 395"/>
                <a:gd name="T41" fmla="*/ 494 w 494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4" h="395">
                  <a:moveTo>
                    <a:pt x="5" y="395"/>
                  </a:moveTo>
                  <a:lnTo>
                    <a:pt x="0" y="356"/>
                  </a:lnTo>
                  <a:lnTo>
                    <a:pt x="7" y="316"/>
                  </a:lnTo>
                  <a:lnTo>
                    <a:pt x="22" y="278"/>
                  </a:lnTo>
                  <a:lnTo>
                    <a:pt x="46" y="239"/>
                  </a:lnTo>
                  <a:lnTo>
                    <a:pt x="80" y="203"/>
                  </a:lnTo>
                  <a:lnTo>
                    <a:pt x="121" y="168"/>
                  </a:lnTo>
                  <a:lnTo>
                    <a:pt x="168" y="136"/>
                  </a:lnTo>
                  <a:lnTo>
                    <a:pt x="221" y="104"/>
                  </a:lnTo>
                  <a:lnTo>
                    <a:pt x="284" y="74"/>
                  </a:lnTo>
                  <a:lnTo>
                    <a:pt x="350" y="46"/>
                  </a:lnTo>
                  <a:lnTo>
                    <a:pt x="420" y="21"/>
                  </a:lnTo>
                  <a:lnTo>
                    <a:pt x="494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0" name="Freeform 24"/>
            <p:cNvSpPr>
              <a:spLocks/>
            </p:cNvSpPr>
            <p:nvPr/>
          </p:nvSpPr>
          <p:spPr bwMode="auto">
            <a:xfrm>
              <a:off x="777" y="4108"/>
              <a:ext cx="135" cy="115"/>
            </a:xfrm>
            <a:custGeom>
              <a:avLst/>
              <a:gdLst>
                <a:gd name="T0" fmla="*/ 0 w 412"/>
                <a:gd name="T1" fmla="*/ 0 h 346"/>
                <a:gd name="T2" fmla="*/ 0 w 412"/>
                <a:gd name="T3" fmla="*/ 0 h 346"/>
                <a:gd name="T4" fmla="*/ 0 w 412"/>
                <a:gd name="T5" fmla="*/ 0 h 346"/>
                <a:gd name="T6" fmla="*/ 0 w 412"/>
                <a:gd name="T7" fmla="*/ 0 h 346"/>
                <a:gd name="T8" fmla="*/ 0 w 412"/>
                <a:gd name="T9" fmla="*/ 0 h 346"/>
                <a:gd name="T10" fmla="*/ 0 w 412"/>
                <a:gd name="T11" fmla="*/ 0 h 346"/>
                <a:gd name="T12" fmla="*/ 0 w 412"/>
                <a:gd name="T13" fmla="*/ 0 h 346"/>
                <a:gd name="T14" fmla="*/ 0 w 412"/>
                <a:gd name="T15" fmla="*/ 0 h 346"/>
                <a:gd name="T16" fmla="*/ 0 w 412"/>
                <a:gd name="T17" fmla="*/ 0 h 346"/>
                <a:gd name="T18" fmla="*/ 0 w 412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"/>
                <a:gd name="T31" fmla="*/ 0 h 346"/>
                <a:gd name="T32" fmla="*/ 412 w 412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" h="346">
                  <a:moveTo>
                    <a:pt x="0" y="0"/>
                  </a:moveTo>
                  <a:lnTo>
                    <a:pt x="86" y="275"/>
                  </a:lnTo>
                  <a:lnTo>
                    <a:pt x="152" y="252"/>
                  </a:lnTo>
                  <a:lnTo>
                    <a:pt x="213" y="241"/>
                  </a:lnTo>
                  <a:lnTo>
                    <a:pt x="265" y="240"/>
                  </a:lnTo>
                  <a:lnTo>
                    <a:pt x="309" y="248"/>
                  </a:lnTo>
                  <a:lnTo>
                    <a:pt x="347" y="265"/>
                  </a:lnTo>
                  <a:lnTo>
                    <a:pt x="376" y="287"/>
                  </a:lnTo>
                  <a:lnTo>
                    <a:pt x="397" y="315"/>
                  </a:lnTo>
                  <a:lnTo>
                    <a:pt x="412" y="34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1" name="Freeform 25"/>
            <p:cNvSpPr>
              <a:spLocks/>
            </p:cNvSpPr>
            <p:nvPr/>
          </p:nvSpPr>
          <p:spPr bwMode="auto">
            <a:xfrm>
              <a:off x="928" y="4058"/>
              <a:ext cx="170" cy="185"/>
            </a:xfrm>
            <a:custGeom>
              <a:avLst/>
              <a:gdLst>
                <a:gd name="T0" fmla="*/ 0 w 510"/>
                <a:gd name="T1" fmla="*/ 0 h 556"/>
                <a:gd name="T2" fmla="*/ 0 w 510"/>
                <a:gd name="T3" fmla="*/ 0 h 556"/>
                <a:gd name="T4" fmla="*/ 0 w 510"/>
                <a:gd name="T5" fmla="*/ 0 h 556"/>
                <a:gd name="T6" fmla="*/ 0 w 510"/>
                <a:gd name="T7" fmla="*/ 0 h 556"/>
                <a:gd name="T8" fmla="*/ 0 w 510"/>
                <a:gd name="T9" fmla="*/ 0 h 556"/>
                <a:gd name="T10" fmla="*/ 0 w 510"/>
                <a:gd name="T11" fmla="*/ 0 h 556"/>
                <a:gd name="T12" fmla="*/ 0 w 510"/>
                <a:gd name="T13" fmla="*/ 0 h 556"/>
                <a:gd name="T14" fmla="*/ 0 w 510"/>
                <a:gd name="T15" fmla="*/ 0 h 556"/>
                <a:gd name="T16" fmla="*/ 0 w 510"/>
                <a:gd name="T17" fmla="*/ 0 h 556"/>
                <a:gd name="T18" fmla="*/ 0 w 510"/>
                <a:gd name="T19" fmla="*/ 0 h 556"/>
                <a:gd name="T20" fmla="*/ 0 w 510"/>
                <a:gd name="T21" fmla="*/ 0 h 556"/>
                <a:gd name="T22" fmla="*/ 0 w 510"/>
                <a:gd name="T23" fmla="*/ 0 h 556"/>
                <a:gd name="T24" fmla="*/ 0 w 510"/>
                <a:gd name="T25" fmla="*/ 0 h 556"/>
                <a:gd name="T26" fmla="*/ 0 w 510"/>
                <a:gd name="T27" fmla="*/ 0 h 556"/>
                <a:gd name="T28" fmla="*/ 0 w 510"/>
                <a:gd name="T29" fmla="*/ 0 h 556"/>
                <a:gd name="T30" fmla="*/ 0 w 510"/>
                <a:gd name="T31" fmla="*/ 0 h 556"/>
                <a:gd name="T32" fmla="*/ 0 w 510"/>
                <a:gd name="T33" fmla="*/ 0 h 556"/>
                <a:gd name="T34" fmla="*/ 0 w 510"/>
                <a:gd name="T35" fmla="*/ 0 h 556"/>
                <a:gd name="T36" fmla="*/ 0 w 510"/>
                <a:gd name="T37" fmla="*/ 0 h 556"/>
                <a:gd name="T38" fmla="*/ 0 w 510"/>
                <a:gd name="T39" fmla="*/ 0 h 556"/>
                <a:gd name="T40" fmla="*/ 0 w 510"/>
                <a:gd name="T41" fmla="*/ 0 h 556"/>
                <a:gd name="T42" fmla="*/ 0 w 510"/>
                <a:gd name="T43" fmla="*/ 0 h 556"/>
                <a:gd name="T44" fmla="*/ 0 w 510"/>
                <a:gd name="T45" fmla="*/ 0 h 556"/>
                <a:gd name="T46" fmla="*/ 0 w 510"/>
                <a:gd name="T47" fmla="*/ 0 h 556"/>
                <a:gd name="T48" fmla="*/ 0 w 510"/>
                <a:gd name="T49" fmla="*/ 0 h 556"/>
                <a:gd name="T50" fmla="*/ 0 w 510"/>
                <a:gd name="T51" fmla="*/ 0 h 556"/>
                <a:gd name="T52" fmla="*/ 0 w 510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0"/>
                <a:gd name="T82" fmla="*/ 0 h 556"/>
                <a:gd name="T83" fmla="*/ 510 w 510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0" h="556">
                  <a:moveTo>
                    <a:pt x="0" y="9"/>
                  </a:moveTo>
                  <a:lnTo>
                    <a:pt x="105" y="0"/>
                  </a:lnTo>
                  <a:lnTo>
                    <a:pt x="204" y="1"/>
                  </a:lnTo>
                  <a:lnTo>
                    <a:pt x="294" y="13"/>
                  </a:lnTo>
                  <a:lnTo>
                    <a:pt x="335" y="23"/>
                  </a:lnTo>
                  <a:lnTo>
                    <a:pt x="372" y="36"/>
                  </a:lnTo>
                  <a:lnTo>
                    <a:pt x="406" y="52"/>
                  </a:lnTo>
                  <a:lnTo>
                    <a:pt x="436" y="72"/>
                  </a:lnTo>
                  <a:lnTo>
                    <a:pt x="462" y="95"/>
                  </a:lnTo>
                  <a:lnTo>
                    <a:pt x="482" y="122"/>
                  </a:lnTo>
                  <a:lnTo>
                    <a:pt x="498" y="153"/>
                  </a:lnTo>
                  <a:lnTo>
                    <a:pt x="508" y="185"/>
                  </a:lnTo>
                  <a:lnTo>
                    <a:pt x="510" y="224"/>
                  </a:lnTo>
                  <a:lnTo>
                    <a:pt x="508" y="264"/>
                  </a:lnTo>
                  <a:lnTo>
                    <a:pt x="498" y="299"/>
                  </a:lnTo>
                  <a:lnTo>
                    <a:pt x="482" y="330"/>
                  </a:lnTo>
                  <a:lnTo>
                    <a:pt x="459" y="357"/>
                  </a:lnTo>
                  <a:lnTo>
                    <a:pt x="432" y="379"/>
                  </a:lnTo>
                  <a:lnTo>
                    <a:pt x="400" y="397"/>
                  </a:lnTo>
                  <a:lnTo>
                    <a:pt x="366" y="415"/>
                  </a:lnTo>
                  <a:lnTo>
                    <a:pt x="294" y="443"/>
                  </a:lnTo>
                  <a:lnTo>
                    <a:pt x="225" y="466"/>
                  </a:lnTo>
                  <a:lnTo>
                    <a:pt x="167" y="491"/>
                  </a:lnTo>
                  <a:lnTo>
                    <a:pt x="146" y="503"/>
                  </a:lnTo>
                  <a:lnTo>
                    <a:pt x="130" y="519"/>
                  </a:lnTo>
                  <a:lnTo>
                    <a:pt x="123" y="536"/>
                  </a:lnTo>
                  <a:lnTo>
                    <a:pt x="123" y="556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2" name="Freeform 26"/>
            <p:cNvSpPr>
              <a:spLocks/>
            </p:cNvSpPr>
            <p:nvPr/>
          </p:nvSpPr>
          <p:spPr bwMode="auto">
            <a:xfrm>
              <a:off x="984" y="3595"/>
              <a:ext cx="117" cy="551"/>
            </a:xfrm>
            <a:custGeom>
              <a:avLst/>
              <a:gdLst>
                <a:gd name="T0" fmla="*/ 0 w 348"/>
                <a:gd name="T1" fmla="*/ 0 h 1654"/>
                <a:gd name="T2" fmla="*/ 0 w 348"/>
                <a:gd name="T3" fmla="*/ 0 h 1654"/>
                <a:gd name="T4" fmla="*/ 0 w 348"/>
                <a:gd name="T5" fmla="*/ 0 h 1654"/>
                <a:gd name="T6" fmla="*/ 0 w 348"/>
                <a:gd name="T7" fmla="*/ 0 h 1654"/>
                <a:gd name="T8" fmla="*/ 0 w 348"/>
                <a:gd name="T9" fmla="*/ 0 h 1654"/>
                <a:gd name="T10" fmla="*/ 0 w 348"/>
                <a:gd name="T11" fmla="*/ 0 h 1654"/>
                <a:gd name="T12" fmla="*/ 0 w 348"/>
                <a:gd name="T13" fmla="*/ 0 h 1654"/>
                <a:gd name="T14" fmla="*/ 0 w 348"/>
                <a:gd name="T15" fmla="*/ 0 h 1654"/>
                <a:gd name="T16" fmla="*/ 0 w 348"/>
                <a:gd name="T17" fmla="*/ 0 h 1654"/>
                <a:gd name="T18" fmla="*/ 0 w 348"/>
                <a:gd name="T19" fmla="*/ 0 h 1654"/>
                <a:gd name="T20" fmla="*/ 0 w 348"/>
                <a:gd name="T21" fmla="*/ 0 h 1654"/>
                <a:gd name="T22" fmla="*/ 0 w 348"/>
                <a:gd name="T23" fmla="*/ 0 h 16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8"/>
                <a:gd name="T37" fmla="*/ 0 h 1654"/>
                <a:gd name="T38" fmla="*/ 348 w 348"/>
                <a:gd name="T39" fmla="*/ 1654 h 165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8" h="1654">
                  <a:moveTo>
                    <a:pt x="339" y="1654"/>
                  </a:moveTo>
                  <a:lnTo>
                    <a:pt x="347" y="1574"/>
                  </a:lnTo>
                  <a:lnTo>
                    <a:pt x="348" y="1492"/>
                  </a:lnTo>
                  <a:lnTo>
                    <a:pt x="343" y="1411"/>
                  </a:lnTo>
                  <a:lnTo>
                    <a:pt x="333" y="1328"/>
                  </a:lnTo>
                  <a:lnTo>
                    <a:pt x="318" y="1243"/>
                  </a:lnTo>
                  <a:lnTo>
                    <a:pt x="299" y="1156"/>
                  </a:lnTo>
                  <a:lnTo>
                    <a:pt x="249" y="969"/>
                  </a:lnTo>
                  <a:lnTo>
                    <a:pt x="125" y="539"/>
                  </a:lnTo>
                  <a:lnTo>
                    <a:pt x="60" y="286"/>
                  </a:lnTo>
                  <a:lnTo>
                    <a:pt x="36" y="185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3" name="Freeform 27"/>
            <p:cNvSpPr>
              <a:spLocks/>
            </p:cNvSpPr>
            <p:nvPr/>
          </p:nvSpPr>
          <p:spPr bwMode="auto">
            <a:xfrm>
              <a:off x="1345" y="3527"/>
              <a:ext cx="104" cy="542"/>
            </a:xfrm>
            <a:custGeom>
              <a:avLst/>
              <a:gdLst>
                <a:gd name="T0" fmla="*/ 0 w 312"/>
                <a:gd name="T1" fmla="*/ 0 h 1628"/>
                <a:gd name="T2" fmla="*/ 0 w 312"/>
                <a:gd name="T3" fmla="*/ 0 h 1628"/>
                <a:gd name="T4" fmla="*/ 0 w 312"/>
                <a:gd name="T5" fmla="*/ 0 h 1628"/>
                <a:gd name="T6" fmla="*/ 0 w 312"/>
                <a:gd name="T7" fmla="*/ 0 h 1628"/>
                <a:gd name="T8" fmla="*/ 0 w 312"/>
                <a:gd name="T9" fmla="*/ 0 h 1628"/>
                <a:gd name="T10" fmla="*/ 0 w 312"/>
                <a:gd name="T11" fmla="*/ 0 h 1628"/>
                <a:gd name="T12" fmla="*/ 0 w 312"/>
                <a:gd name="T13" fmla="*/ 0 h 1628"/>
                <a:gd name="T14" fmla="*/ 0 w 312"/>
                <a:gd name="T15" fmla="*/ 0 h 1628"/>
                <a:gd name="T16" fmla="*/ 0 w 312"/>
                <a:gd name="T17" fmla="*/ 0 h 1628"/>
                <a:gd name="T18" fmla="*/ 0 w 312"/>
                <a:gd name="T19" fmla="*/ 0 h 1628"/>
                <a:gd name="T20" fmla="*/ 0 w 312"/>
                <a:gd name="T21" fmla="*/ 0 h 1628"/>
                <a:gd name="T22" fmla="*/ 0 w 312"/>
                <a:gd name="T23" fmla="*/ 0 h 1628"/>
                <a:gd name="T24" fmla="*/ 0 w 312"/>
                <a:gd name="T25" fmla="*/ 0 h 16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2"/>
                <a:gd name="T40" fmla="*/ 0 h 1628"/>
                <a:gd name="T41" fmla="*/ 312 w 312"/>
                <a:gd name="T42" fmla="*/ 1628 h 16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2" h="1628">
                  <a:moveTo>
                    <a:pt x="0" y="0"/>
                  </a:moveTo>
                  <a:lnTo>
                    <a:pt x="43" y="181"/>
                  </a:lnTo>
                  <a:lnTo>
                    <a:pt x="89" y="355"/>
                  </a:lnTo>
                  <a:lnTo>
                    <a:pt x="176" y="701"/>
                  </a:lnTo>
                  <a:lnTo>
                    <a:pt x="215" y="881"/>
                  </a:lnTo>
                  <a:lnTo>
                    <a:pt x="245" y="1071"/>
                  </a:lnTo>
                  <a:lnTo>
                    <a:pt x="267" y="1276"/>
                  </a:lnTo>
                  <a:lnTo>
                    <a:pt x="273" y="1385"/>
                  </a:lnTo>
                  <a:lnTo>
                    <a:pt x="276" y="1499"/>
                  </a:lnTo>
                  <a:lnTo>
                    <a:pt x="279" y="1540"/>
                  </a:lnTo>
                  <a:lnTo>
                    <a:pt x="286" y="1575"/>
                  </a:lnTo>
                  <a:lnTo>
                    <a:pt x="297" y="1604"/>
                  </a:lnTo>
                  <a:lnTo>
                    <a:pt x="312" y="1628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4" name="Freeform 28"/>
            <p:cNvSpPr>
              <a:spLocks/>
            </p:cNvSpPr>
            <p:nvPr/>
          </p:nvSpPr>
          <p:spPr bwMode="auto">
            <a:xfrm>
              <a:off x="1445" y="3995"/>
              <a:ext cx="145" cy="127"/>
            </a:xfrm>
            <a:custGeom>
              <a:avLst/>
              <a:gdLst>
                <a:gd name="T0" fmla="*/ 0 w 436"/>
                <a:gd name="T1" fmla="*/ 0 h 381"/>
                <a:gd name="T2" fmla="*/ 0 w 436"/>
                <a:gd name="T3" fmla="*/ 0 h 381"/>
                <a:gd name="T4" fmla="*/ 0 w 436"/>
                <a:gd name="T5" fmla="*/ 0 h 381"/>
                <a:gd name="T6" fmla="*/ 0 w 436"/>
                <a:gd name="T7" fmla="*/ 0 h 381"/>
                <a:gd name="T8" fmla="*/ 0 w 436"/>
                <a:gd name="T9" fmla="*/ 0 h 381"/>
                <a:gd name="T10" fmla="*/ 0 w 436"/>
                <a:gd name="T11" fmla="*/ 0 h 381"/>
                <a:gd name="T12" fmla="*/ 0 w 436"/>
                <a:gd name="T13" fmla="*/ 0 h 381"/>
                <a:gd name="T14" fmla="*/ 0 w 436"/>
                <a:gd name="T15" fmla="*/ 0 h 381"/>
                <a:gd name="T16" fmla="*/ 0 w 436"/>
                <a:gd name="T17" fmla="*/ 0 h 381"/>
                <a:gd name="T18" fmla="*/ 0 w 436"/>
                <a:gd name="T19" fmla="*/ 0 h 381"/>
                <a:gd name="T20" fmla="*/ 0 w 436"/>
                <a:gd name="T21" fmla="*/ 0 h 381"/>
                <a:gd name="T22" fmla="*/ 0 w 436"/>
                <a:gd name="T23" fmla="*/ 0 h 381"/>
                <a:gd name="T24" fmla="*/ 0 w 436"/>
                <a:gd name="T25" fmla="*/ 0 h 381"/>
                <a:gd name="T26" fmla="*/ 0 w 436"/>
                <a:gd name="T27" fmla="*/ 0 h 381"/>
                <a:gd name="T28" fmla="*/ 0 w 436"/>
                <a:gd name="T29" fmla="*/ 0 h 381"/>
                <a:gd name="T30" fmla="*/ 0 w 436"/>
                <a:gd name="T31" fmla="*/ 0 h 381"/>
                <a:gd name="T32" fmla="*/ 0 w 436"/>
                <a:gd name="T33" fmla="*/ 0 h 381"/>
                <a:gd name="T34" fmla="*/ 0 w 436"/>
                <a:gd name="T35" fmla="*/ 0 h 381"/>
                <a:gd name="T36" fmla="*/ 0 w 436"/>
                <a:gd name="T37" fmla="*/ 0 h 381"/>
                <a:gd name="T38" fmla="*/ 0 w 436"/>
                <a:gd name="T39" fmla="*/ 0 h 381"/>
                <a:gd name="T40" fmla="*/ 0 w 436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6"/>
                <a:gd name="T64" fmla="*/ 0 h 381"/>
                <a:gd name="T65" fmla="*/ 436 w 436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6" h="381">
                  <a:moveTo>
                    <a:pt x="436" y="381"/>
                  </a:moveTo>
                  <a:lnTo>
                    <a:pt x="426" y="357"/>
                  </a:lnTo>
                  <a:lnTo>
                    <a:pt x="410" y="337"/>
                  </a:lnTo>
                  <a:lnTo>
                    <a:pt x="391" y="323"/>
                  </a:lnTo>
                  <a:lnTo>
                    <a:pt x="368" y="312"/>
                  </a:lnTo>
                  <a:lnTo>
                    <a:pt x="311" y="302"/>
                  </a:lnTo>
                  <a:lnTo>
                    <a:pt x="249" y="297"/>
                  </a:lnTo>
                  <a:lnTo>
                    <a:pt x="181" y="295"/>
                  </a:lnTo>
                  <a:lnTo>
                    <a:pt x="117" y="285"/>
                  </a:lnTo>
                  <a:lnTo>
                    <a:pt x="59" y="263"/>
                  </a:lnTo>
                  <a:lnTo>
                    <a:pt x="34" y="247"/>
                  </a:lnTo>
                  <a:lnTo>
                    <a:pt x="13" y="224"/>
                  </a:lnTo>
                  <a:lnTo>
                    <a:pt x="3" y="205"/>
                  </a:lnTo>
                  <a:lnTo>
                    <a:pt x="0" y="186"/>
                  </a:lnTo>
                  <a:lnTo>
                    <a:pt x="4" y="168"/>
                  </a:lnTo>
                  <a:lnTo>
                    <a:pt x="13" y="150"/>
                  </a:lnTo>
                  <a:lnTo>
                    <a:pt x="48" y="116"/>
                  </a:lnTo>
                  <a:lnTo>
                    <a:pt x="99" y="86"/>
                  </a:lnTo>
                  <a:lnTo>
                    <a:pt x="159" y="59"/>
                  </a:lnTo>
                  <a:lnTo>
                    <a:pt x="222" y="35"/>
                  </a:lnTo>
                  <a:lnTo>
                    <a:pt x="337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5" name="Freeform 29"/>
            <p:cNvSpPr>
              <a:spLocks/>
            </p:cNvSpPr>
            <p:nvPr/>
          </p:nvSpPr>
          <p:spPr bwMode="auto">
            <a:xfrm>
              <a:off x="3983" y="3995"/>
              <a:ext cx="146" cy="127"/>
            </a:xfrm>
            <a:custGeom>
              <a:avLst/>
              <a:gdLst>
                <a:gd name="T0" fmla="*/ 0 w 435"/>
                <a:gd name="T1" fmla="*/ 0 h 381"/>
                <a:gd name="T2" fmla="*/ 0 w 435"/>
                <a:gd name="T3" fmla="*/ 0 h 381"/>
                <a:gd name="T4" fmla="*/ 0 w 435"/>
                <a:gd name="T5" fmla="*/ 0 h 381"/>
                <a:gd name="T6" fmla="*/ 0 w 435"/>
                <a:gd name="T7" fmla="*/ 0 h 381"/>
                <a:gd name="T8" fmla="*/ 0 w 435"/>
                <a:gd name="T9" fmla="*/ 0 h 381"/>
                <a:gd name="T10" fmla="*/ 0 w 435"/>
                <a:gd name="T11" fmla="*/ 0 h 381"/>
                <a:gd name="T12" fmla="*/ 0 w 435"/>
                <a:gd name="T13" fmla="*/ 0 h 381"/>
                <a:gd name="T14" fmla="*/ 0 w 435"/>
                <a:gd name="T15" fmla="*/ 0 h 381"/>
                <a:gd name="T16" fmla="*/ 0 w 435"/>
                <a:gd name="T17" fmla="*/ 0 h 381"/>
                <a:gd name="T18" fmla="*/ 0 w 435"/>
                <a:gd name="T19" fmla="*/ 0 h 381"/>
                <a:gd name="T20" fmla="*/ 0 w 435"/>
                <a:gd name="T21" fmla="*/ 0 h 381"/>
                <a:gd name="T22" fmla="*/ 0 w 435"/>
                <a:gd name="T23" fmla="*/ 0 h 381"/>
                <a:gd name="T24" fmla="*/ 0 w 435"/>
                <a:gd name="T25" fmla="*/ 0 h 381"/>
                <a:gd name="T26" fmla="*/ 0 w 435"/>
                <a:gd name="T27" fmla="*/ 0 h 381"/>
                <a:gd name="T28" fmla="*/ 0 w 435"/>
                <a:gd name="T29" fmla="*/ 0 h 381"/>
                <a:gd name="T30" fmla="*/ 0 w 435"/>
                <a:gd name="T31" fmla="*/ 0 h 381"/>
                <a:gd name="T32" fmla="*/ 0 w 435"/>
                <a:gd name="T33" fmla="*/ 0 h 381"/>
                <a:gd name="T34" fmla="*/ 0 w 435"/>
                <a:gd name="T35" fmla="*/ 0 h 381"/>
                <a:gd name="T36" fmla="*/ 0 w 435"/>
                <a:gd name="T37" fmla="*/ 0 h 381"/>
                <a:gd name="T38" fmla="*/ 0 w 435"/>
                <a:gd name="T39" fmla="*/ 0 h 381"/>
                <a:gd name="T40" fmla="*/ 0 w 435"/>
                <a:gd name="T41" fmla="*/ 0 h 3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5"/>
                <a:gd name="T64" fmla="*/ 0 h 381"/>
                <a:gd name="T65" fmla="*/ 435 w 435"/>
                <a:gd name="T66" fmla="*/ 381 h 3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5" h="381">
                  <a:moveTo>
                    <a:pt x="99" y="0"/>
                  </a:moveTo>
                  <a:lnTo>
                    <a:pt x="213" y="35"/>
                  </a:lnTo>
                  <a:lnTo>
                    <a:pt x="276" y="59"/>
                  </a:lnTo>
                  <a:lnTo>
                    <a:pt x="336" y="86"/>
                  </a:lnTo>
                  <a:lnTo>
                    <a:pt x="387" y="116"/>
                  </a:lnTo>
                  <a:lnTo>
                    <a:pt x="422" y="150"/>
                  </a:lnTo>
                  <a:lnTo>
                    <a:pt x="432" y="168"/>
                  </a:lnTo>
                  <a:lnTo>
                    <a:pt x="435" y="186"/>
                  </a:lnTo>
                  <a:lnTo>
                    <a:pt x="433" y="205"/>
                  </a:lnTo>
                  <a:lnTo>
                    <a:pt x="422" y="224"/>
                  </a:lnTo>
                  <a:lnTo>
                    <a:pt x="402" y="247"/>
                  </a:lnTo>
                  <a:lnTo>
                    <a:pt x="376" y="263"/>
                  </a:lnTo>
                  <a:lnTo>
                    <a:pt x="318" y="285"/>
                  </a:lnTo>
                  <a:lnTo>
                    <a:pt x="254" y="295"/>
                  </a:lnTo>
                  <a:lnTo>
                    <a:pt x="188" y="297"/>
                  </a:lnTo>
                  <a:lnTo>
                    <a:pt x="124" y="302"/>
                  </a:lnTo>
                  <a:lnTo>
                    <a:pt x="67" y="312"/>
                  </a:lnTo>
                  <a:lnTo>
                    <a:pt x="44" y="323"/>
                  </a:lnTo>
                  <a:lnTo>
                    <a:pt x="25" y="337"/>
                  </a:lnTo>
                  <a:lnTo>
                    <a:pt x="9" y="357"/>
                  </a:lnTo>
                  <a:lnTo>
                    <a:pt x="0" y="381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6" name="Freeform 30"/>
            <p:cNvSpPr>
              <a:spLocks/>
            </p:cNvSpPr>
            <p:nvPr/>
          </p:nvSpPr>
          <p:spPr bwMode="auto">
            <a:xfrm>
              <a:off x="4122" y="3527"/>
              <a:ext cx="105" cy="542"/>
            </a:xfrm>
            <a:custGeom>
              <a:avLst/>
              <a:gdLst>
                <a:gd name="T0" fmla="*/ 0 w 313"/>
                <a:gd name="T1" fmla="*/ 0 h 1628"/>
                <a:gd name="T2" fmla="*/ 0 w 313"/>
                <a:gd name="T3" fmla="*/ 0 h 1628"/>
                <a:gd name="T4" fmla="*/ 0 w 313"/>
                <a:gd name="T5" fmla="*/ 0 h 1628"/>
                <a:gd name="T6" fmla="*/ 0 w 313"/>
                <a:gd name="T7" fmla="*/ 0 h 1628"/>
                <a:gd name="T8" fmla="*/ 0 w 313"/>
                <a:gd name="T9" fmla="*/ 0 h 1628"/>
                <a:gd name="T10" fmla="*/ 0 w 313"/>
                <a:gd name="T11" fmla="*/ 0 h 1628"/>
                <a:gd name="T12" fmla="*/ 0 w 313"/>
                <a:gd name="T13" fmla="*/ 0 h 1628"/>
                <a:gd name="T14" fmla="*/ 0 w 313"/>
                <a:gd name="T15" fmla="*/ 0 h 1628"/>
                <a:gd name="T16" fmla="*/ 0 w 313"/>
                <a:gd name="T17" fmla="*/ 0 h 1628"/>
                <a:gd name="T18" fmla="*/ 0 w 313"/>
                <a:gd name="T19" fmla="*/ 0 h 1628"/>
                <a:gd name="T20" fmla="*/ 0 w 313"/>
                <a:gd name="T21" fmla="*/ 0 h 1628"/>
                <a:gd name="T22" fmla="*/ 0 w 313"/>
                <a:gd name="T23" fmla="*/ 0 h 1628"/>
                <a:gd name="T24" fmla="*/ 0 w 313"/>
                <a:gd name="T25" fmla="*/ 0 h 1628"/>
                <a:gd name="T26" fmla="*/ 0 w 313"/>
                <a:gd name="T27" fmla="*/ 0 h 16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3"/>
                <a:gd name="T43" fmla="*/ 0 h 1628"/>
                <a:gd name="T44" fmla="*/ 313 w 313"/>
                <a:gd name="T45" fmla="*/ 1628 h 162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3" h="1628">
                  <a:moveTo>
                    <a:pt x="0" y="1628"/>
                  </a:moveTo>
                  <a:lnTo>
                    <a:pt x="14" y="1604"/>
                  </a:lnTo>
                  <a:lnTo>
                    <a:pt x="25" y="1575"/>
                  </a:lnTo>
                  <a:lnTo>
                    <a:pt x="33" y="1540"/>
                  </a:lnTo>
                  <a:lnTo>
                    <a:pt x="35" y="1499"/>
                  </a:lnTo>
                  <a:lnTo>
                    <a:pt x="39" y="1385"/>
                  </a:lnTo>
                  <a:lnTo>
                    <a:pt x="45" y="1276"/>
                  </a:lnTo>
                  <a:lnTo>
                    <a:pt x="54" y="1171"/>
                  </a:lnTo>
                  <a:lnTo>
                    <a:pt x="66" y="1071"/>
                  </a:lnTo>
                  <a:lnTo>
                    <a:pt x="98" y="881"/>
                  </a:lnTo>
                  <a:lnTo>
                    <a:pt x="136" y="701"/>
                  </a:lnTo>
                  <a:lnTo>
                    <a:pt x="223" y="355"/>
                  </a:lnTo>
                  <a:lnTo>
                    <a:pt x="269" y="181"/>
                  </a:lnTo>
                  <a:lnTo>
                    <a:pt x="313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7" name="Freeform 31"/>
            <p:cNvSpPr>
              <a:spLocks/>
            </p:cNvSpPr>
            <p:nvPr/>
          </p:nvSpPr>
          <p:spPr bwMode="auto">
            <a:xfrm>
              <a:off x="4471" y="3595"/>
              <a:ext cx="116" cy="551"/>
            </a:xfrm>
            <a:custGeom>
              <a:avLst/>
              <a:gdLst>
                <a:gd name="T0" fmla="*/ 0 w 349"/>
                <a:gd name="T1" fmla="*/ 0 h 1654"/>
                <a:gd name="T2" fmla="*/ 0 w 349"/>
                <a:gd name="T3" fmla="*/ 0 h 1654"/>
                <a:gd name="T4" fmla="*/ 0 w 349"/>
                <a:gd name="T5" fmla="*/ 0 h 1654"/>
                <a:gd name="T6" fmla="*/ 0 w 349"/>
                <a:gd name="T7" fmla="*/ 0 h 1654"/>
                <a:gd name="T8" fmla="*/ 0 w 349"/>
                <a:gd name="T9" fmla="*/ 0 h 1654"/>
                <a:gd name="T10" fmla="*/ 0 w 349"/>
                <a:gd name="T11" fmla="*/ 0 h 1654"/>
                <a:gd name="T12" fmla="*/ 0 w 349"/>
                <a:gd name="T13" fmla="*/ 0 h 1654"/>
                <a:gd name="T14" fmla="*/ 0 w 349"/>
                <a:gd name="T15" fmla="*/ 0 h 1654"/>
                <a:gd name="T16" fmla="*/ 0 w 349"/>
                <a:gd name="T17" fmla="*/ 0 h 1654"/>
                <a:gd name="T18" fmla="*/ 0 w 349"/>
                <a:gd name="T19" fmla="*/ 0 h 1654"/>
                <a:gd name="T20" fmla="*/ 0 w 349"/>
                <a:gd name="T21" fmla="*/ 0 h 16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9"/>
                <a:gd name="T34" fmla="*/ 0 h 1654"/>
                <a:gd name="T35" fmla="*/ 349 w 349"/>
                <a:gd name="T36" fmla="*/ 1654 h 16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9" h="1654">
                  <a:moveTo>
                    <a:pt x="349" y="0"/>
                  </a:moveTo>
                  <a:lnTo>
                    <a:pt x="289" y="286"/>
                  </a:lnTo>
                  <a:lnTo>
                    <a:pt x="223" y="539"/>
                  </a:lnTo>
                  <a:lnTo>
                    <a:pt x="100" y="969"/>
                  </a:lnTo>
                  <a:lnTo>
                    <a:pt x="50" y="1156"/>
                  </a:lnTo>
                  <a:lnTo>
                    <a:pt x="30" y="1243"/>
                  </a:lnTo>
                  <a:lnTo>
                    <a:pt x="16" y="1328"/>
                  </a:lnTo>
                  <a:lnTo>
                    <a:pt x="5" y="1411"/>
                  </a:lnTo>
                  <a:lnTo>
                    <a:pt x="0" y="1492"/>
                  </a:lnTo>
                  <a:lnTo>
                    <a:pt x="1" y="1574"/>
                  </a:lnTo>
                  <a:lnTo>
                    <a:pt x="10" y="1654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8" name="Freeform 32"/>
            <p:cNvSpPr>
              <a:spLocks/>
            </p:cNvSpPr>
            <p:nvPr/>
          </p:nvSpPr>
          <p:spPr bwMode="auto">
            <a:xfrm>
              <a:off x="4473" y="4058"/>
              <a:ext cx="171" cy="185"/>
            </a:xfrm>
            <a:custGeom>
              <a:avLst/>
              <a:gdLst>
                <a:gd name="T0" fmla="*/ 0 w 511"/>
                <a:gd name="T1" fmla="*/ 0 h 556"/>
                <a:gd name="T2" fmla="*/ 0 w 511"/>
                <a:gd name="T3" fmla="*/ 0 h 556"/>
                <a:gd name="T4" fmla="*/ 0 w 511"/>
                <a:gd name="T5" fmla="*/ 0 h 556"/>
                <a:gd name="T6" fmla="*/ 0 w 511"/>
                <a:gd name="T7" fmla="*/ 0 h 556"/>
                <a:gd name="T8" fmla="*/ 0 w 511"/>
                <a:gd name="T9" fmla="*/ 0 h 556"/>
                <a:gd name="T10" fmla="*/ 0 w 511"/>
                <a:gd name="T11" fmla="*/ 0 h 556"/>
                <a:gd name="T12" fmla="*/ 0 w 511"/>
                <a:gd name="T13" fmla="*/ 0 h 556"/>
                <a:gd name="T14" fmla="*/ 0 w 511"/>
                <a:gd name="T15" fmla="*/ 0 h 556"/>
                <a:gd name="T16" fmla="*/ 0 w 511"/>
                <a:gd name="T17" fmla="*/ 0 h 556"/>
                <a:gd name="T18" fmla="*/ 0 w 511"/>
                <a:gd name="T19" fmla="*/ 0 h 556"/>
                <a:gd name="T20" fmla="*/ 0 w 511"/>
                <a:gd name="T21" fmla="*/ 0 h 556"/>
                <a:gd name="T22" fmla="*/ 0 w 511"/>
                <a:gd name="T23" fmla="*/ 0 h 556"/>
                <a:gd name="T24" fmla="*/ 0 w 511"/>
                <a:gd name="T25" fmla="*/ 0 h 556"/>
                <a:gd name="T26" fmla="*/ 0 w 511"/>
                <a:gd name="T27" fmla="*/ 0 h 556"/>
                <a:gd name="T28" fmla="*/ 0 w 511"/>
                <a:gd name="T29" fmla="*/ 0 h 556"/>
                <a:gd name="T30" fmla="*/ 0 w 511"/>
                <a:gd name="T31" fmla="*/ 0 h 556"/>
                <a:gd name="T32" fmla="*/ 0 w 511"/>
                <a:gd name="T33" fmla="*/ 0 h 556"/>
                <a:gd name="T34" fmla="*/ 0 w 511"/>
                <a:gd name="T35" fmla="*/ 0 h 556"/>
                <a:gd name="T36" fmla="*/ 0 w 511"/>
                <a:gd name="T37" fmla="*/ 0 h 556"/>
                <a:gd name="T38" fmla="*/ 0 w 511"/>
                <a:gd name="T39" fmla="*/ 0 h 556"/>
                <a:gd name="T40" fmla="*/ 0 w 511"/>
                <a:gd name="T41" fmla="*/ 0 h 556"/>
                <a:gd name="T42" fmla="*/ 0 w 511"/>
                <a:gd name="T43" fmla="*/ 0 h 556"/>
                <a:gd name="T44" fmla="*/ 0 w 511"/>
                <a:gd name="T45" fmla="*/ 0 h 556"/>
                <a:gd name="T46" fmla="*/ 0 w 511"/>
                <a:gd name="T47" fmla="*/ 0 h 556"/>
                <a:gd name="T48" fmla="*/ 0 w 511"/>
                <a:gd name="T49" fmla="*/ 0 h 556"/>
                <a:gd name="T50" fmla="*/ 0 w 511"/>
                <a:gd name="T51" fmla="*/ 0 h 556"/>
                <a:gd name="T52" fmla="*/ 0 w 511"/>
                <a:gd name="T53" fmla="*/ 0 h 5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11"/>
                <a:gd name="T82" fmla="*/ 0 h 556"/>
                <a:gd name="T83" fmla="*/ 511 w 511"/>
                <a:gd name="T84" fmla="*/ 556 h 5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11" h="556">
                  <a:moveTo>
                    <a:pt x="388" y="556"/>
                  </a:moveTo>
                  <a:lnTo>
                    <a:pt x="388" y="536"/>
                  </a:lnTo>
                  <a:lnTo>
                    <a:pt x="381" y="519"/>
                  </a:lnTo>
                  <a:lnTo>
                    <a:pt x="365" y="503"/>
                  </a:lnTo>
                  <a:lnTo>
                    <a:pt x="343" y="491"/>
                  </a:lnTo>
                  <a:lnTo>
                    <a:pt x="285" y="466"/>
                  </a:lnTo>
                  <a:lnTo>
                    <a:pt x="216" y="443"/>
                  </a:lnTo>
                  <a:lnTo>
                    <a:pt x="144" y="415"/>
                  </a:lnTo>
                  <a:lnTo>
                    <a:pt x="110" y="397"/>
                  </a:lnTo>
                  <a:lnTo>
                    <a:pt x="79" y="379"/>
                  </a:lnTo>
                  <a:lnTo>
                    <a:pt x="51" y="357"/>
                  </a:lnTo>
                  <a:lnTo>
                    <a:pt x="29" y="330"/>
                  </a:lnTo>
                  <a:lnTo>
                    <a:pt x="13" y="299"/>
                  </a:lnTo>
                  <a:lnTo>
                    <a:pt x="3" y="264"/>
                  </a:lnTo>
                  <a:lnTo>
                    <a:pt x="0" y="224"/>
                  </a:lnTo>
                  <a:lnTo>
                    <a:pt x="3" y="185"/>
                  </a:lnTo>
                  <a:lnTo>
                    <a:pt x="13" y="153"/>
                  </a:lnTo>
                  <a:lnTo>
                    <a:pt x="28" y="122"/>
                  </a:lnTo>
                  <a:lnTo>
                    <a:pt x="49" y="95"/>
                  </a:lnTo>
                  <a:lnTo>
                    <a:pt x="74" y="72"/>
                  </a:lnTo>
                  <a:lnTo>
                    <a:pt x="104" y="52"/>
                  </a:lnTo>
                  <a:lnTo>
                    <a:pt x="138" y="36"/>
                  </a:lnTo>
                  <a:lnTo>
                    <a:pt x="175" y="23"/>
                  </a:lnTo>
                  <a:lnTo>
                    <a:pt x="216" y="13"/>
                  </a:lnTo>
                  <a:lnTo>
                    <a:pt x="307" y="1"/>
                  </a:lnTo>
                  <a:lnTo>
                    <a:pt x="406" y="0"/>
                  </a:lnTo>
                  <a:lnTo>
                    <a:pt x="511" y="9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79" name="Freeform 33"/>
            <p:cNvSpPr>
              <a:spLocks/>
            </p:cNvSpPr>
            <p:nvPr/>
          </p:nvSpPr>
          <p:spPr bwMode="auto">
            <a:xfrm>
              <a:off x="4702" y="4073"/>
              <a:ext cx="164" cy="132"/>
            </a:xfrm>
            <a:custGeom>
              <a:avLst/>
              <a:gdLst>
                <a:gd name="T0" fmla="*/ 0 w 494"/>
                <a:gd name="T1" fmla="*/ 0 h 395"/>
                <a:gd name="T2" fmla="*/ 0 w 494"/>
                <a:gd name="T3" fmla="*/ 0 h 395"/>
                <a:gd name="T4" fmla="*/ 0 w 494"/>
                <a:gd name="T5" fmla="*/ 0 h 395"/>
                <a:gd name="T6" fmla="*/ 0 w 494"/>
                <a:gd name="T7" fmla="*/ 0 h 395"/>
                <a:gd name="T8" fmla="*/ 0 w 494"/>
                <a:gd name="T9" fmla="*/ 0 h 395"/>
                <a:gd name="T10" fmla="*/ 0 w 494"/>
                <a:gd name="T11" fmla="*/ 0 h 395"/>
                <a:gd name="T12" fmla="*/ 0 w 494"/>
                <a:gd name="T13" fmla="*/ 0 h 395"/>
                <a:gd name="T14" fmla="*/ 0 w 494"/>
                <a:gd name="T15" fmla="*/ 0 h 395"/>
                <a:gd name="T16" fmla="*/ 0 w 494"/>
                <a:gd name="T17" fmla="*/ 0 h 395"/>
                <a:gd name="T18" fmla="*/ 0 w 494"/>
                <a:gd name="T19" fmla="*/ 0 h 395"/>
                <a:gd name="T20" fmla="*/ 0 w 494"/>
                <a:gd name="T21" fmla="*/ 0 h 395"/>
                <a:gd name="T22" fmla="*/ 0 w 494"/>
                <a:gd name="T23" fmla="*/ 0 h 395"/>
                <a:gd name="T24" fmla="*/ 0 w 494"/>
                <a:gd name="T25" fmla="*/ 0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4"/>
                <a:gd name="T40" fmla="*/ 0 h 395"/>
                <a:gd name="T41" fmla="*/ 494 w 494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4" h="395">
                  <a:moveTo>
                    <a:pt x="0" y="0"/>
                  </a:moveTo>
                  <a:lnTo>
                    <a:pt x="73" y="21"/>
                  </a:lnTo>
                  <a:lnTo>
                    <a:pt x="144" y="46"/>
                  </a:lnTo>
                  <a:lnTo>
                    <a:pt x="210" y="74"/>
                  </a:lnTo>
                  <a:lnTo>
                    <a:pt x="272" y="104"/>
                  </a:lnTo>
                  <a:lnTo>
                    <a:pt x="325" y="136"/>
                  </a:lnTo>
                  <a:lnTo>
                    <a:pt x="373" y="168"/>
                  </a:lnTo>
                  <a:lnTo>
                    <a:pt x="414" y="203"/>
                  </a:lnTo>
                  <a:lnTo>
                    <a:pt x="448" y="239"/>
                  </a:lnTo>
                  <a:lnTo>
                    <a:pt x="472" y="278"/>
                  </a:lnTo>
                  <a:lnTo>
                    <a:pt x="488" y="316"/>
                  </a:lnTo>
                  <a:lnTo>
                    <a:pt x="494" y="356"/>
                  </a:lnTo>
                  <a:lnTo>
                    <a:pt x="489" y="395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680" name="Freeform 34"/>
            <p:cNvSpPr>
              <a:spLocks/>
            </p:cNvSpPr>
            <p:nvPr/>
          </p:nvSpPr>
          <p:spPr bwMode="auto">
            <a:xfrm>
              <a:off x="4657" y="4108"/>
              <a:ext cx="137" cy="115"/>
            </a:xfrm>
            <a:custGeom>
              <a:avLst/>
              <a:gdLst>
                <a:gd name="T0" fmla="*/ 0 w 410"/>
                <a:gd name="T1" fmla="*/ 0 h 346"/>
                <a:gd name="T2" fmla="*/ 0 w 410"/>
                <a:gd name="T3" fmla="*/ 0 h 346"/>
                <a:gd name="T4" fmla="*/ 0 w 410"/>
                <a:gd name="T5" fmla="*/ 0 h 346"/>
                <a:gd name="T6" fmla="*/ 0 w 410"/>
                <a:gd name="T7" fmla="*/ 0 h 346"/>
                <a:gd name="T8" fmla="*/ 0 w 410"/>
                <a:gd name="T9" fmla="*/ 0 h 346"/>
                <a:gd name="T10" fmla="*/ 0 w 410"/>
                <a:gd name="T11" fmla="*/ 0 h 346"/>
                <a:gd name="T12" fmla="*/ 0 w 410"/>
                <a:gd name="T13" fmla="*/ 0 h 346"/>
                <a:gd name="T14" fmla="*/ 0 w 410"/>
                <a:gd name="T15" fmla="*/ 0 h 346"/>
                <a:gd name="T16" fmla="*/ 0 w 410"/>
                <a:gd name="T17" fmla="*/ 0 h 346"/>
                <a:gd name="T18" fmla="*/ 0 w 410"/>
                <a:gd name="T19" fmla="*/ 0 h 3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0"/>
                <a:gd name="T31" fmla="*/ 0 h 346"/>
                <a:gd name="T32" fmla="*/ 410 w 410"/>
                <a:gd name="T33" fmla="*/ 346 h 3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0" h="346">
                  <a:moveTo>
                    <a:pt x="0" y="346"/>
                  </a:moveTo>
                  <a:lnTo>
                    <a:pt x="14" y="315"/>
                  </a:lnTo>
                  <a:lnTo>
                    <a:pt x="36" y="287"/>
                  </a:lnTo>
                  <a:lnTo>
                    <a:pt x="65" y="265"/>
                  </a:lnTo>
                  <a:lnTo>
                    <a:pt x="102" y="248"/>
                  </a:lnTo>
                  <a:lnTo>
                    <a:pt x="147" y="240"/>
                  </a:lnTo>
                  <a:lnTo>
                    <a:pt x="199" y="241"/>
                  </a:lnTo>
                  <a:lnTo>
                    <a:pt x="259" y="252"/>
                  </a:lnTo>
                  <a:lnTo>
                    <a:pt x="325" y="275"/>
                  </a:lnTo>
                  <a:lnTo>
                    <a:pt x="410" y="0"/>
                  </a:lnTo>
                </a:path>
              </a:pathLst>
            </a:custGeom>
            <a:gradFill rotWithShape="0">
              <a:gsLst>
                <a:gs pos="0">
                  <a:srgbClr val="766347"/>
                </a:gs>
                <a:gs pos="50000">
                  <a:srgbClr val="FFD699"/>
                </a:gs>
                <a:gs pos="100000">
                  <a:srgbClr val="766347"/>
                </a:gs>
              </a:gsLst>
              <a:lin ang="0" scaled="1"/>
            </a:gra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pl-PL" sz="1800" kern="0">
                <a:solidFill>
                  <a:sysClr val="windowText" lastClr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16" name="Rectangle 35"/>
          <p:cNvSpPr>
            <a:spLocks noChangeArrowheads="1"/>
          </p:cNvSpPr>
          <p:nvPr/>
        </p:nvSpPr>
        <p:spPr bwMode="auto">
          <a:xfrm>
            <a:off x="1158875" y="3665538"/>
            <a:ext cx="4176713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defTabSz="762000" eaLnBrk="1" fontAlgn="auto" hangingPunct="1">
              <a:spcBef>
                <a:spcPct val="50000"/>
              </a:spcBef>
              <a:spcAft>
                <a:spcPts val="0"/>
              </a:spcAft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0" lang="pl-PL" sz="18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</a:t>
            </a:r>
            <a:r>
              <a:rPr kumimoji="0" lang="pl-PL" sz="20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Dziękuję za uwagę i proszę przygotować się do ćwiczeń.</a:t>
            </a:r>
          </a:p>
        </p:txBody>
      </p:sp>
      <p:pic>
        <p:nvPicPr>
          <p:cNvPr id="144392" name="Obraz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138113"/>
            <a:ext cx="23034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234</Words>
  <Application>Microsoft Office PowerPoint</Application>
  <PresentationFormat>Pokaz na ekranie (4:3)</PresentationFormat>
  <Paragraphs>95</Paragraphs>
  <Slides>32</Slides>
  <Notes>32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4" baseType="lpstr">
      <vt:lpstr>Motyw pakietu Office</vt:lpstr>
      <vt:lpstr>Klip</vt:lpstr>
      <vt:lpstr>LEGIA AKADEMICKA</vt:lpstr>
      <vt:lpstr>T3. Prawa i obowiązki żołnierza – obywatela, odpowiedzialność karna i dyscyplinarna za naruszenie prawa i dyscypliny wojskowej. Rodzaje, zasady oraz tryb udzielania wyróżnień żołnierzom</vt:lpstr>
      <vt:lpstr>ZAGADNIENIA: Zasady odpowiedzialności dyscyplinarnej i majątkowej Droga służbowa. Raport służbowy. Meldunek. Zażalenie  </vt:lpstr>
      <vt:lpstr>ZAGADNIENIE 1 Zasady odpowiedzialności dyscyplinarnej  i majątkowej </vt:lpstr>
      <vt:lpstr>Żołnierz, zobowiązany jest do przestrzegania dyscypliny wojskowej. Wobec żołnierza, który narusza zasady dyscypliny wojskowej przełożony zobowiązany jest do niezwłocznego reagowania. Starszy stopniem podczas nieobecności przełożonego: - uprawniony jest do wydania żołnierzowi rozkazu zaprzestania naruszania   dyscypliny wojskowej; - obowiązany jest do powiadomienia o tym fakcie przełożonego tego    żołnierza.</vt:lpstr>
      <vt:lpstr>Reagowanie dyscyplinarne polega na: 1) zastosowaniu dyscyplinarnego środka zapobiegawczego; 2) zwróceniu żołnierzowi uwagi albo przeprowadzeniu z nim rozmowy ostrzegawczej; 3) wszczęciu postępowania dyscyplinarnego.</vt:lpstr>
      <vt:lpstr>Zastosowanie dyscyplinarnego środka zapobiegawczego. Przełożony dyscyplinarny (każdy) może wobec żołnierza, który naruszył dyscyplinę wojskową zastosować następujące dyscyplinarne środki zapobiegawcze: 1) niedopuszczenie do wykonywania czynności służbowych; 2) osadzenie w izbie zatrzymań; 3) zawieszenie w czynnościach służbowych.</vt:lpstr>
      <vt:lpstr>         Zasady niedopuszczenia żołnierza do wykonywania czynności służbowych.</vt:lpstr>
      <vt:lpstr>        Zasady osadzania żołnierza w izbie zatrzymań.</vt:lpstr>
      <vt:lpstr>             Zasady zawieszania żołnierza w czynnościach służbowych.</vt:lpstr>
      <vt:lpstr> Dyscyplina wojskowa Dyscyplina to przestrzeganie przez żołnierza przepisów prawa dotyczących służby wojskowej i innych przepisów prawa przewidujących odpowiedzialność dyscyplinarną na zasadach i w trybie określonych  w ustawie oraz wykonywanie rozkazów i decyzji wydanych w sprawach służbowych”    Przewinienie dyscyplinarne  Przewinieniem dyscyplinarnym jest naruszenie dyscypliny wojskowej,  w wyniku działania lub zaniechania działania, które nie jest przestępstwem lub wykroczeniem albo przestępstwem skarbowym lub wykroczeniem skarbowym. </vt:lpstr>
      <vt:lpstr>Wyróżnienia   Wyróżnieniami są: 1) zatarcie ukarania przed upływem terminu określonego w ustawie; 2) pochwała; 3) list gratulacyjny; 4) pismo pochwalne ze zdjęciem wyróżnionego żołnierza na tle: a) flagi państwowej Rzeczypospolitej Polskiej lub wojskowej, b) sztandaru jednostki wojskowej lub bandery wojennej; 5) urlop nagrodowy; 6) nagroda rzeczowa; 7) nagroda pieniężna; 8) wpisanie zasług żołnierza do kroniki jednostki wojskowej; 9) odznaka honorowa; 10) tytuł honorowy; 11) honorowa broń biała; 12) wpisanie zasług żołnierza do Księgi Honorowej Wojska Polskiego.</vt:lpstr>
      <vt:lpstr>Kary dyscyplinarne  Karami dyscyplinarnymi są: 1) upomnienie; 2) nagana; 3) kara pieniężna; 4) ostrzeżenie o niepełnej przydatności na zajmowanym stanowisku   służbowym; 5) odwołanie z zajmowanego stanowiska służbowego; 6) ostrzeżenie o niepełnej przydatności do służby kandydackiej, służby  przygotowawczej, okresowej służby wojskowej albo do zawodowej  służby wojskowej; 7) usunięcie ze służby kandydackiej, służby przygotowawczej,   z okresowej służby wojskowej albo zawodowej służby wojskowej.  </vt:lpstr>
      <vt:lpstr>Odpowiedzialność majątkowa   Żołnierz, który wskutek niewykonania lub nienależytego wykonania ciążących na nim obowiązków służbowych ze swojej winy wyrządził szkodę w mieniu ponosi z tego tytułu odpowiedzialność majątkową; Obowiązek ten jest ograniczony do rzeczywistej straty w mieniu, która powstała na skutek normalnych następstw działania lub zaniechania,  z którego wynikła szkoda. Obowiązek udowodnienia winy sprawcy spoczywa na Jednostce Wojskowej prowadzącej postępowanie wyjaśniające. </vt:lpstr>
      <vt:lpstr>Żołnierz nie ponosi odpowiedzialności majątkowej za szkodę:  a). w takim zakresie, w jakim do jej powstania lub zwiększenia przyczyniła się jednostka organizacyjna lub inna osoba.  b).  wynikłą w związku z działaniem w granicach dopuszczalnego ryzyka.  Jeżeli szkoda została wyrządzona z winy nieumyślnej, sprawca jest zobowiązany do zapłaty odszkodowania w granicach rzeczywistej straty – jednak tylko wtedy, gdy jej rozmiar jest niższy lub równy trzykrotności uposażenia żołnierza na zajmowanym stanowisku służbowym w dniu jej wyrządzenia. </vt:lpstr>
      <vt:lpstr>Służbowe i finansowe konsekwencje stosowane wobec sprawców naruszeń dyscypliny wojskowej. Żołnierz, który narusza zasady dyscypliny wojskowej oprócz odpowiedzialności dyscyplinarnej ponosi również odpowiedzialność służbową i finansową: 1. Niemożność mianowania żołnierza w czynnej służbie wojskowej w czasie pokoju na kolejny wyższy stopień wojskowy: - niezdyscyplinowanie;</vt:lpstr>
      <vt:lpstr>2. Żołnierza zwalnia się z zawodowej służby wojskowej: - skazanie prawomocnym wyrokiem sądu na karę pozbawienia wolności (aresztu wojskowego) bez warunkowego zawieszenia jej wykonania;  - odmowa przyjęcia skierowania do wojskowej komisji lekarskiej lub nieusprawiedliwione niezgłoszenie się do tej komisji w określonym terminie i miejscu albo niepoddanie się badaniom, do których został zobowiązany przez komisję lekarską;  - otrzymanie niedostatecznej ogólnej oceny w opinii służbowej;</vt:lpstr>
      <vt:lpstr>- otrzymanie w dwóch kolejnych latach oceny niedostatecznej ze sprawdzianu sprawności fizycznej lub nieprzystąpienia w dwóch kolejnych latach do tego sprawdzianu, chyba że został zwolniony  z tego sprawdzianu z przyczyn służbowych lub zdrowotnych;  - niezłożenie w nakazanym terminie oświadczenia o stanie majątkowym, po jednorazowym pisemnym upomnieniu;  - odmowa pełnienia służby na równorzędnym lub wyższym stanowisku służbowym;</vt:lpstr>
      <vt:lpstr>- nieobecność w służbie jednorazowo przez okres trzech dni roboczych, która nie została usprawiedliwiona.  3. Żołnierza można zwolnić z zawodowej służby wojskowej: - skazanie prawomocnym wyrokiem na karę pozbawienia wolności (aresztu wojsk.) z warunkowym zawieszeniem wykonania tej kary;  - odmowa wydania lub cofnięcie żołnierzowi wymaganego poświadczenia bezpieczeństwa.</vt:lpstr>
      <vt:lpstr>4. Konsekwencje finansowe: - zawieszenie w czynnościach służbowych albo tymczasowe aresztowanie – Żołnierzowi zawiesza się połowę ostatnio otrzymanego uposażenia zasadniczego oraz wypłatę dodatków o charakterze stałym;  - samowolne opuszczenie miejsca pełnienia zawodowej służby wojskowej lub poza nim pozostawanie albo odmawianie pełnienia służby bądź wykonywania obowiązku wynikającego z tej służby – Żołnierzowi zawiesza się wypłatę uposażenia oraz innych należności pieniężnych;</vt:lpstr>
      <vt:lpstr>- nieusprawiedliwiona nieobecność lub stwierdzenie zawinionej przez żołnierza niemożności pełnienia obowiązków służbowych (np. stan nietrzeźwy) - Za każdy dzień nieusprawiedliwionej nieobecności żołnierz traci prawo do 1/30 części miesięcznego uposażenia;  - w przypadku nieobecności żołnierza zawodowego w służbie przez okres dłuższy niż dwa dni robocze w ciągu roku, która nie została usprawiedliwiona - dodatkowe uposażenie roczne nie przysługuje żołnierzowi.</vt:lpstr>
      <vt:lpstr>ZAGADNIENIE 2 Droga służbowa. Raport służbowy. Meldunek. Zażalenie.   </vt:lpstr>
      <vt:lpstr> Droga służbowa  Droga służbowa polega na ustnym lub pisemnym przekazywaniu rozkazów, decyzji, zarządzeń i wytycznych od wyższego przełożonego poprzez kolejnych przełożonych, do wykonawcy oraz przyjmowaniu meldunków (raportów, indywidualnych wniosków), od podwładnych (zainteresowanych) – poprzez wszystkich kolejnych przełożonych aż do tego, który sprawę rozstrzyga. </vt:lpstr>
      <vt:lpstr>Pominiecie drogi służbowej:  a) nie cierpiących zwłoki, o czym należy zameldować (powiadomić) pominiętemu bezpośredniemu przełożonemu;  b) naruszenia zasad poszanowania godności osobistej, nietykalności cielesnej oraz zaistnienia mobbingu lub molestowania seksualnego;  c) dotyczących pozbawienia lub ograniczenia należnych uprawnień lub nadużycia przez przełożonego uprawnień służbowych;  </vt:lpstr>
      <vt:lpstr> d) określonych w wojskowych przepisach dyscyplinarnych;  e) skarg i wniosków o których mowa w dziale VIII Kodeksu postępowania administracyjnego;   f) innych, określonych w odrębnych przepisach.</vt:lpstr>
      <vt:lpstr>Zażalenie  1. Żołnierzowi przysługuje zażalenie na postanowienie o zastosowaniu dyscyplinarnego środka zapobiegawczego niedopuszczenia do wykonywania czynności służbowych, zawieszenia w czynnościach służbowych lub przedłużenia okresu tego zawieszenia oraz osadzenia  w izbie zatrzymań.  2. W zażaleniu żołnierz może się domagać uchylenia, zmiany oraz zbadania zasadności i legalności zastosowania lub przedłużenia stosowania, a także prawidłowości wykonania dyscyplinarnego środka zapobiegawczego.  </vt:lpstr>
      <vt:lpstr>  3. Żołnierz może wnieść zażalenie w terminie trzech dni od dnia doręczenia mu postanowienia o zastosowaniu lub przedłużeniu stosowania względem niego dyscyplinarnego środka zapobiegawczego.  4. Wniesienie zażalenia nie wstrzymuje wykonania postanowienia  o zastosowaniu lub przedłużeniu stosowania dyscyplinarnego środka zapobiegawczego.</vt:lpstr>
      <vt:lpstr> 5. Na postanowienie o zastosowaniu dyscyplinarnego środka zapobiegawczego: a) niedopuszczenia żołnierza do wykonywania czynności służbowych - zażalenie rozpatruje odpowiednio wyższy przełożony dyscyplinarny lub przełożony wojskowego organu porządkowego albo komendant jednostki organizacyjnej Żandarmerii Wojskowej, której żołnierz zastosował ten środek; </vt:lpstr>
      <vt:lpstr>  b) zawieszenia żołnierza w czynnościach służbowych oraz o przedłużeniu okresu tego zawieszenia - zażalenie rozpatruje wyższy przełożony dyscyplinarny; c) osadzenia w izbie zatrzymań - zażalenie rozpatruje wojskowy sąd garnizonowy.  6. Na postanowienie o zastosowaniu dyscyplinarnego środka zapobiegawczego wydane przez Ministra Obrony Narodowej lub kierownika instytucji cywilnej zażalenie rozpatruje wojskowy sąd garnizonowy. </vt:lpstr>
      <vt:lpstr>Raport służbowy  W celu rozpatrzenia spraw służbowych lub osobistych, w tym także skarg, wniosków i zażaleń żołnierzy, przełożeni przyjmują podwładnych do raportu służbowego indywidualnie, w wyznaczonym czasie, tak aby w sprawach pilnych żołnierz mógł być przedstawiony do raportu do dowódcy jednostki  w ciągu jednego dnia.  </vt:lpstr>
      <vt:lpstr>Meldunek   Meldunek - jest to zwięzłe ustne, pisemne lub graficzne sprawozdanie składane przełożonemu z wykonania otrzymanego zadania lub czynności podjętych z własnej inicjatywy albo składane w określonych przypadkach (np. uroczystości, ćwiczeń, przybycia przełożonych, kontroli itp.). Rodzaje meldunków: meldunek bojowy; meldunek operacyjny; meldunek rozpoznawczy.</vt:lpstr>
      <vt:lpstr>Slajd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LEGIA AKADEMICKA</dc:title>
  <dc:creator>HP</dc:creator>
  <cp:lastModifiedBy>HP</cp:lastModifiedBy>
  <cp:revision>25</cp:revision>
  <dcterms:created xsi:type="dcterms:W3CDTF">2017-12-07T11:47:40Z</dcterms:created>
  <dcterms:modified xsi:type="dcterms:W3CDTF">2019-03-18T06:59:17Z</dcterms:modified>
</cp:coreProperties>
</file>