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notesSlides/notesSlide18.xml" ContentType="application/vnd.openxmlformats-officedocument.presentationml.notesSlide+xml"/>
  <Default Extension="wmf" ContentType="image/x-wmf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notesSlides/notesSlide16.xml" ContentType="application/vnd.openxmlformats-officedocument.presentationml.notesSlide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notesSlides/notesSlide14.xml" ContentType="application/vnd.openxmlformats-officedocument.presentationml.notesSlide+xml"/>
  <Override PartName="/ppt/notesSlides/notesSlide23.xml" ContentType="application/vnd.openxmlformats-officedocument.presentationml.notesSlide+xml"/>
  <Override PartName="/ppt/slideLayouts/slideLayout10.xml" ContentType="application/vnd.openxmlformats-officedocument.presentationml.slideLayout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Default Extension="vml" ContentType="application/vnd.openxmlformats-officedocument.vmlDrawing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10.xml" ContentType="application/vnd.openxmlformats-officedocument.presentationml.notes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notesSlides/notesSlide1.xml" ContentType="application/vnd.openxmlformats-officedocument.presentationml.notesSlide+xml"/>
  <Default Extension="png" ContentType="image/png"/>
  <Override PartName="/ppt/notesSlides/notesSlide3.xml" ContentType="application/vnd.openxmlformats-officedocument.presentationml.notesSlide+xml"/>
  <Default Extension="bin" ContentType="application/vnd.openxmlformats-officedocument.oleObject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notesSlides/notesSlide19.xml" ContentType="application/vnd.openxmlformats-officedocument.presentationml.notesSlid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Layouts/slideLayout3.xml" ContentType="application/vnd.openxmlformats-officedocument.presentationml.slideLayout+xml"/>
  <Override PartName="/ppt/notesSlides/notesSlide17.xml" ContentType="application/vnd.openxmlformats-officedocument.presentationml.notesSlide+xml"/>
  <Default Extension="jpeg" ContentType="image/jpeg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Layouts/slideLayout1.xml" ContentType="application/vnd.openxmlformats-officedocument.presentationml.slideLayout+xml"/>
  <Override PartName="/ppt/notesSlides/notesSlide15.xml" ContentType="application/vnd.openxmlformats-officedocument.presentationml.notesSlide+xml"/>
  <Override PartName="/ppt/notesSlides/notesSlide24.xml" ContentType="application/vnd.openxmlformats-officedocument.presentationml.notesSlide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20.xml" ContentType="application/vnd.openxmlformats-officedocument.presentationml.slide+xml"/>
  <Override PartName="/ppt/notesSlides/notesSlide13.xml" ContentType="application/vnd.openxmlformats-officedocument.presentationml.notesSlide+xml"/>
  <Override PartName="/ppt/notesSlides/notesSlide22.xml" ContentType="application/vnd.openxmlformats-officedocument.presentationml.notesSlid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6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</p:sldIdLst>
  <p:sldSz cx="9144000" cy="6858000" type="screen4x3"/>
  <p:notesSz cx="6858000" cy="9144000"/>
  <p:defaultTextStyle>
    <a:defPPr>
      <a:defRPr lang="pl-PL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412" autoAdjust="0"/>
    <p:restoredTop sz="94660"/>
  </p:normalViewPr>
  <p:slideViewPr>
    <p:cSldViewPr>
      <p:cViewPr varScale="1">
        <p:scale>
          <a:sx n="64" d="100"/>
          <a:sy n="64" d="100"/>
        </p:scale>
        <p:origin x="-1530" y="-10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3.w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nagłówka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pl-PL"/>
          </a:p>
        </p:txBody>
      </p:sp>
      <p:sp>
        <p:nvSpPr>
          <p:cNvPr id="3" name="Symbol zastępczy daty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DC000E5-86A2-4813-8411-B4127DCEBA4C}" type="datetimeFigureOut">
              <a:rPr lang="pl-PL" smtClean="0"/>
              <a:pPr/>
              <a:t>2018-01-08</a:t>
            </a:fld>
            <a:endParaRPr lang="pl-PL"/>
          </a:p>
        </p:txBody>
      </p:sp>
      <p:sp>
        <p:nvSpPr>
          <p:cNvPr id="4" name="Symbol zastępczy obrazu slajdu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pl-PL"/>
          </a:p>
        </p:txBody>
      </p:sp>
      <p:sp>
        <p:nvSpPr>
          <p:cNvPr id="5" name="Symbol zastępczy notatek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6" name="Symbol zastępczy stopki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pl-PL"/>
          </a:p>
        </p:txBody>
      </p:sp>
      <p:sp>
        <p:nvSpPr>
          <p:cNvPr id="7" name="Symbol zastępczy numeru slajdu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202E0DC-47EB-4223-A14C-06BBFF9C51CB}" type="slidenum">
              <a:rPr lang="pl-PL" smtClean="0"/>
              <a:pPr/>
              <a:t>‹#›</a:t>
            </a:fld>
            <a:endParaRPr lang="pl-PL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7891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pl-PL" altLang="pl-PL" smtClean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7891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pl-PL" altLang="pl-PL" smtClean="0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7891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pl-PL" altLang="pl-PL" smtClean="0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7891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pl-PL" altLang="pl-PL" smtClean="0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7891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pl-PL" altLang="pl-PL" smtClean="0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7891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pl-PL" altLang="pl-PL" smtClean="0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7891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pl-PL" altLang="pl-PL" smtClean="0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7891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pl-PL" altLang="pl-PL" smtClean="0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7891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pl-PL" altLang="pl-PL" smtClean="0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7891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pl-PL" altLang="pl-PL" smtClean="0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7891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pl-PL" altLang="pl-PL" smtClean="0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7891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pl-PL" altLang="pl-PL" smtClean="0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7891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pl-PL" altLang="pl-PL" smtClean="0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7891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pl-PL" altLang="pl-PL" smtClean="0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7891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pl-PL" altLang="pl-PL" smtClean="0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7891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pl-PL" altLang="pl-PL" smtClean="0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7891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pl-PL" altLang="pl-PL" smtClean="0"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7891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pl-PL" altLang="pl-PL" smtClean="0"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7891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pl-PL" altLang="pl-PL" smtClean="0"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7891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pl-PL" altLang="pl-PL" smtClean="0"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7891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pl-PL" altLang="pl-PL" smtClean="0"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7891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pl-PL" altLang="pl-PL" smtClean="0"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7891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pl-PL" altLang="pl-PL" smtClean="0"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541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45411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pl-PL" altLang="pl-PL" smtClean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ajd tytuł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pl-PL" smtClean="0"/>
              <a:t>Kliknij, aby edytować styl wzorca tytułu</a:t>
            </a:r>
            <a:endParaRPr lang="pl-PL"/>
          </a:p>
        </p:txBody>
      </p:sp>
      <p:sp>
        <p:nvSpPr>
          <p:cNvPr id="3" name="Podtytuł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pl-PL" smtClean="0"/>
              <a:t>Kliknij, aby edytować styl wzorca podtytułu</a:t>
            </a:r>
            <a:endParaRPr lang="pl-PL"/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221E02-25CB-4963-84BC-0813985E7D90}" type="datetimeFigureOut">
              <a:rPr lang="pl-PL" smtClean="0"/>
              <a:pPr/>
              <a:t>2018-01-08</a:t>
            </a:fld>
            <a:endParaRPr lang="pl-PL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9B7C76-EFF2-4CD8-A475-4750F11B4BC6}" type="slidenum">
              <a:rPr lang="pl-PL" smtClean="0"/>
              <a:pPr/>
              <a:t>‹#›</a:t>
            </a:fld>
            <a:endParaRPr lang="pl-PL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ytuł i zawartoś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Kliknij, aby edytować styl wzorca tytułu</a:t>
            </a:r>
            <a:endParaRPr lang="pl-PL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221E02-25CB-4963-84BC-0813985E7D90}" type="datetimeFigureOut">
              <a:rPr lang="pl-PL" smtClean="0"/>
              <a:pPr/>
              <a:t>2018-01-08</a:t>
            </a:fld>
            <a:endParaRPr lang="pl-PL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9B7C76-EFF2-4CD8-A475-4750F11B4BC6}" type="slidenum">
              <a:rPr lang="pl-PL" smtClean="0"/>
              <a:pPr/>
              <a:t>‹#›</a:t>
            </a:fld>
            <a:endParaRPr lang="pl-PL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Nagłówek sekcj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pl-PL" smtClean="0"/>
              <a:t>Kliknij, aby edytować styl wzorca tytułu</a:t>
            </a:r>
            <a:endParaRPr lang="pl-PL"/>
          </a:p>
        </p:txBody>
      </p:sp>
      <p:sp>
        <p:nvSpPr>
          <p:cNvPr id="3" name="Symbol zastępczy tekstu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221E02-25CB-4963-84BC-0813985E7D90}" type="datetimeFigureOut">
              <a:rPr lang="pl-PL" smtClean="0"/>
              <a:pPr/>
              <a:t>2018-01-08</a:t>
            </a:fld>
            <a:endParaRPr lang="pl-PL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9B7C76-EFF2-4CD8-A475-4750F11B4BC6}" type="slidenum">
              <a:rPr lang="pl-PL" smtClean="0"/>
              <a:pPr/>
              <a:t>‹#›</a:t>
            </a:fld>
            <a:endParaRPr lang="pl-PL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wa elementy zawartośc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Kliknij, aby edytować styl wzorca tytułu</a:t>
            </a:r>
            <a:endParaRPr lang="pl-PL"/>
          </a:p>
        </p:txBody>
      </p:sp>
      <p:sp>
        <p:nvSpPr>
          <p:cNvPr id="3" name="Symbol zastępczy zawartości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4" name="Symbol zastępczy zawartości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5" name="Symbol zastępczy daty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221E02-25CB-4963-84BC-0813985E7D90}" type="datetimeFigureOut">
              <a:rPr lang="pl-PL" smtClean="0"/>
              <a:pPr/>
              <a:t>2018-01-08</a:t>
            </a:fld>
            <a:endParaRPr lang="pl-PL"/>
          </a:p>
        </p:txBody>
      </p:sp>
      <p:sp>
        <p:nvSpPr>
          <p:cNvPr id="6" name="Symbol zastępczy stopki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ymbol zastępczy numeru slajd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9B7C76-EFF2-4CD8-A475-4750F11B4BC6}" type="slidenum">
              <a:rPr lang="pl-PL" smtClean="0"/>
              <a:pPr/>
              <a:t>‹#›</a:t>
            </a:fld>
            <a:endParaRPr lang="pl-PL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ównan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pl-PL" smtClean="0"/>
              <a:t>Kliknij, aby edytować styl wzorca tytułu</a:t>
            </a:r>
            <a:endParaRPr lang="pl-PL"/>
          </a:p>
        </p:txBody>
      </p:sp>
      <p:sp>
        <p:nvSpPr>
          <p:cNvPr id="3" name="Symbol zastępczy tekstu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4" name="Symbol zastępczy zawartości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5" name="Symbol zastępczy tekstu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6" name="Symbol zastępczy zawartości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7" name="Symbol zastępczy daty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221E02-25CB-4963-84BC-0813985E7D90}" type="datetimeFigureOut">
              <a:rPr lang="pl-PL" smtClean="0"/>
              <a:pPr/>
              <a:t>2018-01-08</a:t>
            </a:fld>
            <a:endParaRPr lang="pl-PL"/>
          </a:p>
        </p:txBody>
      </p:sp>
      <p:sp>
        <p:nvSpPr>
          <p:cNvPr id="8" name="Symbol zastępczy stopki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9" name="Symbol zastępczy numeru slajdu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9B7C76-EFF2-4CD8-A475-4750F11B4BC6}" type="slidenum">
              <a:rPr lang="pl-PL" smtClean="0"/>
              <a:pPr/>
              <a:t>‹#›</a:t>
            </a:fld>
            <a:endParaRPr lang="pl-PL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ylko tytu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Kliknij, aby edytować styl wzorca tytułu</a:t>
            </a:r>
            <a:endParaRPr lang="pl-PL"/>
          </a:p>
        </p:txBody>
      </p:sp>
      <p:sp>
        <p:nvSpPr>
          <p:cNvPr id="3" name="Symbol zastępczy daty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221E02-25CB-4963-84BC-0813985E7D90}" type="datetimeFigureOut">
              <a:rPr lang="pl-PL" smtClean="0"/>
              <a:pPr/>
              <a:t>2018-01-08</a:t>
            </a:fld>
            <a:endParaRPr lang="pl-PL"/>
          </a:p>
        </p:txBody>
      </p:sp>
      <p:sp>
        <p:nvSpPr>
          <p:cNvPr id="4" name="Symbol zastępczy stopki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5" name="Symbol zastępczy numeru slajdu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9B7C76-EFF2-4CD8-A475-4750F11B4BC6}" type="slidenum">
              <a:rPr lang="pl-PL" smtClean="0"/>
              <a:pPr/>
              <a:t>‹#›</a:t>
            </a:fld>
            <a:endParaRPr lang="pl-PL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ust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daty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221E02-25CB-4963-84BC-0813985E7D90}" type="datetimeFigureOut">
              <a:rPr lang="pl-PL" smtClean="0"/>
              <a:pPr/>
              <a:t>2018-01-08</a:t>
            </a:fld>
            <a:endParaRPr lang="pl-PL"/>
          </a:p>
        </p:txBody>
      </p:sp>
      <p:sp>
        <p:nvSpPr>
          <p:cNvPr id="3" name="Symbol zastępczy stopki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9B7C76-EFF2-4CD8-A475-4750F11B4BC6}" type="slidenum">
              <a:rPr lang="pl-PL" smtClean="0"/>
              <a:pPr/>
              <a:t>‹#›</a:t>
            </a:fld>
            <a:endParaRPr lang="pl-PL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Zawartość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l-PL" smtClean="0"/>
              <a:t>Kliknij, aby edytować styl wzorca tytułu</a:t>
            </a:r>
            <a:endParaRPr lang="pl-PL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4" name="Symbol zastępczy tekstu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5" name="Symbol zastępczy daty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221E02-25CB-4963-84BC-0813985E7D90}" type="datetimeFigureOut">
              <a:rPr lang="pl-PL" smtClean="0"/>
              <a:pPr/>
              <a:t>2018-01-08</a:t>
            </a:fld>
            <a:endParaRPr lang="pl-PL"/>
          </a:p>
        </p:txBody>
      </p:sp>
      <p:sp>
        <p:nvSpPr>
          <p:cNvPr id="6" name="Symbol zastępczy stopki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ymbol zastępczy numeru slajd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9B7C76-EFF2-4CD8-A475-4750F11B4BC6}" type="slidenum">
              <a:rPr lang="pl-PL" smtClean="0"/>
              <a:pPr/>
              <a:t>‹#›</a:t>
            </a:fld>
            <a:endParaRPr lang="pl-PL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az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l-PL" smtClean="0"/>
              <a:t>Kliknij, aby edytować styl wzorca tytułu</a:t>
            </a:r>
            <a:endParaRPr lang="pl-PL"/>
          </a:p>
        </p:txBody>
      </p:sp>
      <p:sp>
        <p:nvSpPr>
          <p:cNvPr id="3" name="Symbol zastępczy obrazu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pl-PL"/>
          </a:p>
        </p:txBody>
      </p:sp>
      <p:sp>
        <p:nvSpPr>
          <p:cNvPr id="4" name="Symbol zastępczy tekstu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5" name="Symbol zastępczy daty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221E02-25CB-4963-84BC-0813985E7D90}" type="datetimeFigureOut">
              <a:rPr lang="pl-PL" smtClean="0"/>
              <a:pPr/>
              <a:t>2018-01-08</a:t>
            </a:fld>
            <a:endParaRPr lang="pl-PL"/>
          </a:p>
        </p:txBody>
      </p:sp>
      <p:sp>
        <p:nvSpPr>
          <p:cNvPr id="6" name="Symbol zastępczy stopki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ymbol zastępczy numeru slajd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9B7C76-EFF2-4CD8-A475-4750F11B4BC6}" type="slidenum">
              <a:rPr lang="pl-PL" smtClean="0"/>
              <a:pPr/>
              <a:t>‹#›</a:t>
            </a:fld>
            <a:endParaRPr lang="pl-PL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ytuł i tekst pion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Kliknij, aby edytować styl wzorca tytułu</a:t>
            </a:r>
            <a:endParaRPr lang="pl-PL"/>
          </a:p>
        </p:txBody>
      </p:sp>
      <p:sp>
        <p:nvSpPr>
          <p:cNvPr id="3" name="Symbol zastępczy tytułu pionowego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221E02-25CB-4963-84BC-0813985E7D90}" type="datetimeFigureOut">
              <a:rPr lang="pl-PL" smtClean="0"/>
              <a:pPr/>
              <a:t>2018-01-08</a:t>
            </a:fld>
            <a:endParaRPr lang="pl-PL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9B7C76-EFF2-4CD8-A475-4750F11B4BC6}" type="slidenum">
              <a:rPr lang="pl-PL" smtClean="0"/>
              <a:pPr/>
              <a:t>‹#›</a:t>
            </a:fld>
            <a:endParaRPr lang="pl-PL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ytuł pionowy i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pionowy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pl-PL" smtClean="0"/>
              <a:t>Kliknij, aby edytować styl wzorca tytułu</a:t>
            </a:r>
            <a:endParaRPr lang="pl-PL"/>
          </a:p>
        </p:txBody>
      </p:sp>
      <p:sp>
        <p:nvSpPr>
          <p:cNvPr id="3" name="Symbol zastępczy tytułu pionowego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221E02-25CB-4963-84BC-0813985E7D90}" type="datetimeFigureOut">
              <a:rPr lang="pl-PL" smtClean="0"/>
              <a:pPr/>
              <a:t>2018-01-08</a:t>
            </a:fld>
            <a:endParaRPr lang="pl-PL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9B7C76-EFF2-4CD8-A475-4750F11B4BC6}" type="slidenum">
              <a:rPr lang="pl-PL" smtClean="0"/>
              <a:pPr/>
              <a:t>‹#›</a:t>
            </a:fld>
            <a:endParaRPr lang="pl-PL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tytułu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l-PL" smtClean="0"/>
              <a:t>Kliknij, aby edytować styl wzorca tytułu</a:t>
            </a:r>
            <a:endParaRPr lang="pl-PL"/>
          </a:p>
        </p:txBody>
      </p:sp>
      <p:sp>
        <p:nvSpPr>
          <p:cNvPr id="3" name="Symbol zastępczy tekstu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6221E02-25CB-4963-84BC-0813985E7D90}" type="datetimeFigureOut">
              <a:rPr lang="pl-PL" smtClean="0"/>
              <a:pPr/>
              <a:t>2018-01-08</a:t>
            </a:fld>
            <a:endParaRPr lang="pl-PL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l-PL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89B7C76-EFF2-4CD8-A475-4750F11B4BC6}" type="slidenum">
              <a:rPr lang="pl-PL" smtClean="0"/>
              <a:pPr/>
              <a:t>‹#›</a:t>
            </a:fld>
            <a:endParaRPr lang="pl-PL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l-PL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4.xml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1.vml"/><Relationship Id="rId6" Type="http://schemas.openxmlformats.org/officeDocument/2006/relationships/image" Target="../media/image2.png"/><Relationship Id="rId5" Type="http://schemas.openxmlformats.org/officeDocument/2006/relationships/oleObject" Target="../embeddings/oleObject1.bin"/><Relationship Id="rId4" Type="http://schemas.openxmlformats.org/officeDocument/2006/relationships/image" Target="../media/image1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Grp="1" noChangeArrowheads="1"/>
          </p:cNvSpPr>
          <p:nvPr>
            <p:ph type="ctrTitle"/>
          </p:nvPr>
        </p:nvSpPr>
        <p:spPr>
          <a:xfrm>
            <a:off x="179388" y="1700213"/>
            <a:ext cx="8820150" cy="3312963"/>
          </a:xfrm>
        </p:spPr>
        <p:txBody>
          <a:bodyPr rtlCol="0"/>
          <a:lstStyle/>
          <a:p>
            <a:pPr eaLnBrk="1" fontAlgn="auto" hangingPunct="1">
              <a:spcAft>
                <a:spcPct val="5000"/>
              </a:spcAft>
              <a:defRPr/>
            </a:pPr>
            <a:r>
              <a:rPr lang="pl-PL" altLang="pl-PL" sz="5400" b="1" dirty="0" smtClean="0">
                <a:latin typeface="Arial" pitchFamily="34" charset="0"/>
                <a:cs typeface="Arial" pitchFamily="34" charset="0"/>
              </a:rPr>
              <a:t>LEGIA AKADEMICKA</a:t>
            </a:r>
            <a:endParaRPr lang="pl-PL" altLang="pl-PL" sz="5400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2053" name="Rectangle 5"/>
          <p:cNvSpPr>
            <a:spLocks noChangeArrowheads="1"/>
          </p:cNvSpPr>
          <p:nvPr/>
        </p:nvSpPr>
        <p:spPr bwMode="auto">
          <a:xfrm>
            <a:off x="2339975" y="404813"/>
            <a:ext cx="4572000" cy="338137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>
            <a:spAutoFit/>
          </a:bodyPr>
          <a:lstStyle>
            <a:lvl1pPr marL="342900" indent="-342900">
              <a:defRPr kumimoji="1" sz="2400">
                <a:solidFill>
                  <a:schemeClr val="tx1"/>
                </a:solidFill>
                <a:latin typeface="Tahoma" pitchFamily="34" charset="0"/>
              </a:defRPr>
            </a:lvl1pPr>
            <a:lvl2pPr>
              <a:defRPr kumimoji="1" sz="2400">
                <a:solidFill>
                  <a:schemeClr val="tx1"/>
                </a:solidFill>
                <a:latin typeface="Tahoma" pitchFamily="34" charset="0"/>
              </a:defRPr>
            </a:lvl2pPr>
            <a:lvl3pPr>
              <a:defRPr kumimoji="1" sz="2400">
                <a:solidFill>
                  <a:schemeClr val="tx1"/>
                </a:solidFill>
                <a:latin typeface="Tahoma" pitchFamily="34" charset="0"/>
              </a:defRPr>
            </a:lvl3pPr>
            <a:lvl4pPr>
              <a:defRPr kumimoji="1" sz="2400">
                <a:solidFill>
                  <a:schemeClr val="tx1"/>
                </a:solidFill>
                <a:latin typeface="Tahoma" pitchFamily="34" charset="0"/>
              </a:defRPr>
            </a:lvl4pPr>
            <a:lvl5pPr>
              <a:defRPr kumimoji="1" sz="2400">
                <a:solidFill>
                  <a:schemeClr val="tx1"/>
                </a:solidFill>
                <a:latin typeface="Tahoma" pitchFamily="34" charset="0"/>
              </a:defRPr>
            </a:lvl5pPr>
            <a:lvl6pPr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Font typeface="Monotype Sorts" pitchFamily="2" charset="2"/>
              <a:defRPr kumimoji="1" sz="2400">
                <a:solidFill>
                  <a:schemeClr val="tx1"/>
                </a:solidFill>
                <a:latin typeface="Tahoma" pitchFamily="34" charset="0"/>
              </a:defRPr>
            </a:lvl6pPr>
            <a:lvl7pPr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Font typeface="Monotype Sorts" pitchFamily="2" charset="2"/>
              <a:defRPr kumimoji="1" sz="2400">
                <a:solidFill>
                  <a:schemeClr val="tx1"/>
                </a:solidFill>
                <a:latin typeface="Tahoma" pitchFamily="34" charset="0"/>
              </a:defRPr>
            </a:lvl7pPr>
            <a:lvl8pPr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Font typeface="Monotype Sorts" pitchFamily="2" charset="2"/>
              <a:defRPr kumimoji="1" sz="2400">
                <a:solidFill>
                  <a:schemeClr val="tx1"/>
                </a:solidFill>
                <a:latin typeface="Tahoma" pitchFamily="34" charset="0"/>
              </a:defRPr>
            </a:lvl8pPr>
            <a:lvl9pPr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Font typeface="Monotype Sorts" pitchFamily="2" charset="2"/>
              <a:defRPr kumimoji="1" sz="2400">
                <a:solidFill>
                  <a:schemeClr val="tx1"/>
                </a:solidFill>
                <a:latin typeface="Tahoma" pitchFamily="34" charset="0"/>
              </a:defRPr>
            </a:lvl9pPr>
          </a:lstStyle>
          <a:p>
            <a:pPr eaLnBrk="1" fontAlgn="auto" hangingPunct="1">
              <a:spcBef>
                <a:spcPct val="20000"/>
              </a:spcBef>
              <a:spcAft>
                <a:spcPts val="0"/>
              </a:spcAft>
              <a:buClr>
                <a:schemeClr val="accent2"/>
              </a:buClr>
              <a:buFont typeface="Monotype Sorts" pitchFamily="2" charset="2"/>
              <a:buNone/>
              <a:defRPr/>
            </a:pPr>
            <a:r>
              <a:rPr kumimoji="0" lang="pl-PL" altLang="pl-PL" sz="1600" b="1" kern="0" dirty="0"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</a:rPr>
              <a:t>	</a:t>
            </a:r>
            <a:endParaRPr kumimoji="0" lang="pl-PL" altLang="pl-PL" sz="1600" b="1" kern="0" dirty="0">
              <a:latin typeface="Arial" charset="0"/>
            </a:endParaRPr>
          </a:p>
        </p:txBody>
      </p:sp>
      <p:pic>
        <p:nvPicPr>
          <p:cNvPr id="36868" name="Obraz 7" descr="Wydział Zarządzania i Marketingu - nowe logo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837363" y="144463"/>
            <a:ext cx="1809750" cy="857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9461" name="Symbol zastępczy numeru slajdu 6"/>
          <p:cNvSpPr>
            <a:spLocks noGrp="1"/>
          </p:cNvSpPr>
          <p:nvPr>
            <p:ph type="sldNum" sz="quarter" idx="12"/>
          </p:nvPr>
        </p:nvSpPr>
        <p:spPr bwMode="auto"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fld id="{7254776E-95AF-46A0-9721-88EA6B4921F1}" type="slidenum">
              <a:rPr lang="pl-PL" altLang="pl-PL"/>
              <a:pPr/>
              <a:t>1</a:t>
            </a:fld>
            <a:endParaRPr lang="pl-PL" altLang="pl-PL"/>
          </a:p>
        </p:txBody>
      </p:sp>
      <p:pic>
        <p:nvPicPr>
          <p:cNvPr id="36870" name="Obraz 2"/>
          <p:cNvPicPr>
            <a:picLocks noChangeAspect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23850" y="109538"/>
            <a:ext cx="2924175" cy="15621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med">
    <p:pull dir="ld"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Grp="1" noChangeArrowheads="1"/>
          </p:cNvSpPr>
          <p:nvPr>
            <p:ph type="ctrTitle"/>
          </p:nvPr>
        </p:nvSpPr>
        <p:spPr>
          <a:xfrm>
            <a:off x="179388" y="1700213"/>
            <a:ext cx="8820150" cy="3312963"/>
          </a:xfrm>
        </p:spPr>
        <p:txBody>
          <a:bodyPr rtlCol="0">
            <a:normAutofit/>
          </a:bodyPr>
          <a:lstStyle/>
          <a:p>
            <a:pPr eaLnBrk="1" fontAlgn="auto" hangingPunct="1">
              <a:spcAft>
                <a:spcPct val="5000"/>
              </a:spcAft>
              <a:defRPr/>
            </a:pPr>
            <a:r>
              <a:rPr lang="pl-PL" altLang="pl-PL" sz="3200" b="1" smtClean="0">
                <a:latin typeface="Arial" pitchFamily="34" charset="0"/>
                <a:cs typeface="Arial" pitchFamily="34" charset="0"/>
              </a:rPr>
              <a:t>T13. </a:t>
            </a:r>
            <a:r>
              <a:rPr lang="pl-PL" altLang="pl-PL" sz="3200" b="1" dirty="0" smtClean="0">
                <a:latin typeface="Arial" pitchFamily="34" charset="0"/>
                <a:cs typeface="Arial" pitchFamily="34" charset="0"/>
              </a:rPr>
              <a:t>Zasady i przedsięwzięcia obrony przed bronią masowego rażenia</a:t>
            </a:r>
            <a:endParaRPr lang="pl-PL" altLang="pl-PL" sz="3200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2053" name="Rectangle 5"/>
          <p:cNvSpPr>
            <a:spLocks noChangeArrowheads="1"/>
          </p:cNvSpPr>
          <p:nvPr/>
        </p:nvSpPr>
        <p:spPr bwMode="auto">
          <a:xfrm>
            <a:off x="2339975" y="404813"/>
            <a:ext cx="4572000" cy="338137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>
            <a:spAutoFit/>
          </a:bodyPr>
          <a:lstStyle>
            <a:lvl1pPr marL="342900" indent="-342900">
              <a:defRPr kumimoji="1" sz="2400">
                <a:solidFill>
                  <a:schemeClr val="tx1"/>
                </a:solidFill>
                <a:latin typeface="Tahoma" pitchFamily="34" charset="0"/>
              </a:defRPr>
            </a:lvl1pPr>
            <a:lvl2pPr>
              <a:defRPr kumimoji="1" sz="2400">
                <a:solidFill>
                  <a:schemeClr val="tx1"/>
                </a:solidFill>
                <a:latin typeface="Tahoma" pitchFamily="34" charset="0"/>
              </a:defRPr>
            </a:lvl2pPr>
            <a:lvl3pPr>
              <a:defRPr kumimoji="1" sz="2400">
                <a:solidFill>
                  <a:schemeClr val="tx1"/>
                </a:solidFill>
                <a:latin typeface="Tahoma" pitchFamily="34" charset="0"/>
              </a:defRPr>
            </a:lvl3pPr>
            <a:lvl4pPr>
              <a:defRPr kumimoji="1" sz="2400">
                <a:solidFill>
                  <a:schemeClr val="tx1"/>
                </a:solidFill>
                <a:latin typeface="Tahoma" pitchFamily="34" charset="0"/>
              </a:defRPr>
            </a:lvl4pPr>
            <a:lvl5pPr>
              <a:defRPr kumimoji="1" sz="2400">
                <a:solidFill>
                  <a:schemeClr val="tx1"/>
                </a:solidFill>
                <a:latin typeface="Tahoma" pitchFamily="34" charset="0"/>
              </a:defRPr>
            </a:lvl5pPr>
            <a:lvl6pPr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Font typeface="Monotype Sorts" pitchFamily="2" charset="2"/>
              <a:defRPr kumimoji="1" sz="2400">
                <a:solidFill>
                  <a:schemeClr val="tx1"/>
                </a:solidFill>
                <a:latin typeface="Tahoma" pitchFamily="34" charset="0"/>
              </a:defRPr>
            </a:lvl6pPr>
            <a:lvl7pPr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Font typeface="Monotype Sorts" pitchFamily="2" charset="2"/>
              <a:defRPr kumimoji="1" sz="2400">
                <a:solidFill>
                  <a:schemeClr val="tx1"/>
                </a:solidFill>
                <a:latin typeface="Tahoma" pitchFamily="34" charset="0"/>
              </a:defRPr>
            </a:lvl7pPr>
            <a:lvl8pPr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Font typeface="Monotype Sorts" pitchFamily="2" charset="2"/>
              <a:defRPr kumimoji="1" sz="2400">
                <a:solidFill>
                  <a:schemeClr val="tx1"/>
                </a:solidFill>
                <a:latin typeface="Tahoma" pitchFamily="34" charset="0"/>
              </a:defRPr>
            </a:lvl8pPr>
            <a:lvl9pPr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Font typeface="Monotype Sorts" pitchFamily="2" charset="2"/>
              <a:defRPr kumimoji="1" sz="2400">
                <a:solidFill>
                  <a:schemeClr val="tx1"/>
                </a:solidFill>
                <a:latin typeface="Tahoma" pitchFamily="34" charset="0"/>
              </a:defRPr>
            </a:lvl9pPr>
          </a:lstStyle>
          <a:p>
            <a:pPr eaLnBrk="1" fontAlgn="auto" hangingPunct="1">
              <a:spcBef>
                <a:spcPct val="20000"/>
              </a:spcBef>
              <a:spcAft>
                <a:spcPts val="0"/>
              </a:spcAft>
              <a:buClr>
                <a:schemeClr val="accent2"/>
              </a:buClr>
              <a:buFont typeface="Monotype Sorts" pitchFamily="2" charset="2"/>
              <a:buNone/>
              <a:defRPr/>
            </a:pPr>
            <a:r>
              <a:rPr kumimoji="0" lang="pl-PL" altLang="pl-PL" sz="1600" b="1" kern="0" dirty="0"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</a:rPr>
              <a:t>	</a:t>
            </a:r>
            <a:endParaRPr kumimoji="0" lang="pl-PL" altLang="pl-PL" sz="1600" b="1" kern="0" dirty="0">
              <a:latin typeface="Arial" charset="0"/>
            </a:endParaRPr>
          </a:p>
        </p:txBody>
      </p:sp>
      <p:pic>
        <p:nvPicPr>
          <p:cNvPr id="36868" name="Obraz 7" descr="Wydział Zarządzania i Marketingu - nowe logo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837363" y="144463"/>
            <a:ext cx="1809750" cy="857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9461" name="Symbol zastępczy numeru slajdu 6"/>
          <p:cNvSpPr>
            <a:spLocks noGrp="1"/>
          </p:cNvSpPr>
          <p:nvPr>
            <p:ph type="sldNum" sz="quarter" idx="12"/>
          </p:nvPr>
        </p:nvSpPr>
        <p:spPr bwMode="auto"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fld id="{7254776E-95AF-46A0-9721-88EA6B4921F1}" type="slidenum">
              <a:rPr lang="pl-PL" altLang="pl-PL"/>
              <a:pPr/>
              <a:t>2</a:t>
            </a:fld>
            <a:endParaRPr lang="pl-PL" altLang="pl-PL"/>
          </a:p>
        </p:txBody>
      </p:sp>
      <p:pic>
        <p:nvPicPr>
          <p:cNvPr id="36870" name="Obraz 2"/>
          <p:cNvPicPr>
            <a:picLocks noChangeAspect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23850" y="109538"/>
            <a:ext cx="2924175" cy="15621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med">
    <p:pull dir="ld"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Grp="1" noChangeArrowheads="1"/>
          </p:cNvSpPr>
          <p:nvPr>
            <p:ph type="ctrTitle"/>
          </p:nvPr>
        </p:nvSpPr>
        <p:spPr>
          <a:xfrm>
            <a:off x="179388" y="1700213"/>
            <a:ext cx="8820150" cy="3312963"/>
          </a:xfrm>
        </p:spPr>
        <p:txBody>
          <a:bodyPr rtlCol="0">
            <a:normAutofit/>
          </a:bodyPr>
          <a:lstStyle/>
          <a:p>
            <a:pPr algn="l"/>
            <a:r>
              <a:rPr lang="pl-PL" sz="2000" b="1" dirty="0" smtClean="0">
                <a:latin typeface="Arial" pitchFamily="34" charset="0"/>
                <a:cs typeface="Arial" pitchFamily="34" charset="0"/>
              </a:rPr>
              <a:t>ZAGADNIENIA:</a:t>
            </a:r>
            <a:r>
              <a:rPr lang="pl-PL" sz="2000" dirty="0" smtClean="0">
                <a:latin typeface="Arial" pitchFamily="34" charset="0"/>
                <a:cs typeface="Arial" pitchFamily="34" charset="0"/>
              </a:rPr>
              <a:t/>
            </a:r>
            <a:br>
              <a:rPr lang="pl-PL" sz="2000" dirty="0" smtClean="0">
                <a:latin typeface="Arial" pitchFamily="34" charset="0"/>
                <a:cs typeface="Arial" pitchFamily="34" charset="0"/>
              </a:rPr>
            </a:br>
            <a:r>
              <a:rPr lang="pl-PL" sz="2000" dirty="0" smtClean="0">
                <a:latin typeface="Arial" pitchFamily="34" charset="0"/>
                <a:cs typeface="Arial" pitchFamily="34" charset="0"/>
              </a:rPr>
              <a:t>Broń masowego rażenia – pojęcia podstawowe </a:t>
            </a:r>
            <a:br>
              <a:rPr lang="pl-PL" sz="2000" dirty="0" smtClean="0">
                <a:latin typeface="Arial" pitchFamily="34" charset="0"/>
                <a:cs typeface="Arial" pitchFamily="34" charset="0"/>
              </a:rPr>
            </a:br>
            <a:r>
              <a:rPr lang="pl-PL" sz="2000" dirty="0" smtClean="0">
                <a:latin typeface="Arial" pitchFamily="34" charset="0"/>
                <a:cs typeface="Arial" pitchFamily="34" charset="0"/>
              </a:rPr>
              <a:t>Indywidualna ochrona przed skażeniami</a:t>
            </a:r>
            <a:br>
              <a:rPr lang="pl-PL" sz="2000" dirty="0" smtClean="0">
                <a:latin typeface="Arial" pitchFamily="34" charset="0"/>
                <a:cs typeface="Arial" pitchFamily="34" charset="0"/>
              </a:rPr>
            </a:br>
            <a:r>
              <a:rPr lang="pl-PL" sz="2000" dirty="0" smtClean="0">
                <a:latin typeface="Arial" pitchFamily="34" charset="0"/>
                <a:cs typeface="Arial" pitchFamily="34" charset="0"/>
              </a:rPr>
              <a:t> </a:t>
            </a:r>
            <a:endParaRPr lang="pl-PL" sz="20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2053" name="Rectangle 5"/>
          <p:cNvSpPr>
            <a:spLocks noChangeArrowheads="1"/>
          </p:cNvSpPr>
          <p:nvPr/>
        </p:nvSpPr>
        <p:spPr bwMode="auto">
          <a:xfrm>
            <a:off x="2339975" y="404813"/>
            <a:ext cx="4572000" cy="338137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>
            <a:spAutoFit/>
          </a:bodyPr>
          <a:lstStyle>
            <a:lvl1pPr marL="342900" indent="-342900">
              <a:defRPr kumimoji="1" sz="2400">
                <a:solidFill>
                  <a:schemeClr val="tx1"/>
                </a:solidFill>
                <a:latin typeface="Tahoma" pitchFamily="34" charset="0"/>
              </a:defRPr>
            </a:lvl1pPr>
            <a:lvl2pPr>
              <a:defRPr kumimoji="1" sz="2400">
                <a:solidFill>
                  <a:schemeClr val="tx1"/>
                </a:solidFill>
                <a:latin typeface="Tahoma" pitchFamily="34" charset="0"/>
              </a:defRPr>
            </a:lvl2pPr>
            <a:lvl3pPr>
              <a:defRPr kumimoji="1" sz="2400">
                <a:solidFill>
                  <a:schemeClr val="tx1"/>
                </a:solidFill>
                <a:latin typeface="Tahoma" pitchFamily="34" charset="0"/>
              </a:defRPr>
            </a:lvl3pPr>
            <a:lvl4pPr>
              <a:defRPr kumimoji="1" sz="2400">
                <a:solidFill>
                  <a:schemeClr val="tx1"/>
                </a:solidFill>
                <a:latin typeface="Tahoma" pitchFamily="34" charset="0"/>
              </a:defRPr>
            </a:lvl4pPr>
            <a:lvl5pPr>
              <a:defRPr kumimoji="1" sz="2400">
                <a:solidFill>
                  <a:schemeClr val="tx1"/>
                </a:solidFill>
                <a:latin typeface="Tahoma" pitchFamily="34" charset="0"/>
              </a:defRPr>
            </a:lvl5pPr>
            <a:lvl6pPr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Font typeface="Monotype Sorts" pitchFamily="2" charset="2"/>
              <a:defRPr kumimoji="1" sz="2400">
                <a:solidFill>
                  <a:schemeClr val="tx1"/>
                </a:solidFill>
                <a:latin typeface="Tahoma" pitchFamily="34" charset="0"/>
              </a:defRPr>
            </a:lvl6pPr>
            <a:lvl7pPr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Font typeface="Monotype Sorts" pitchFamily="2" charset="2"/>
              <a:defRPr kumimoji="1" sz="2400">
                <a:solidFill>
                  <a:schemeClr val="tx1"/>
                </a:solidFill>
                <a:latin typeface="Tahoma" pitchFamily="34" charset="0"/>
              </a:defRPr>
            </a:lvl7pPr>
            <a:lvl8pPr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Font typeface="Monotype Sorts" pitchFamily="2" charset="2"/>
              <a:defRPr kumimoji="1" sz="2400">
                <a:solidFill>
                  <a:schemeClr val="tx1"/>
                </a:solidFill>
                <a:latin typeface="Tahoma" pitchFamily="34" charset="0"/>
              </a:defRPr>
            </a:lvl8pPr>
            <a:lvl9pPr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Font typeface="Monotype Sorts" pitchFamily="2" charset="2"/>
              <a:defRPr kumimoji="1" sz="2400">
                <a:solidFill>
                  <a:schemeClr val="tx1"/>
                </a:solidFill>
                <a:latin typeface="Tahoma" pitchFamily="34" charset="0"/>
              </a:defRPr>
            </a:lvl9pPr>
          </a:lstStyle>
          <a:p>
            <a:pPr eaLnBrk="1" fontAlgn="auto" hangingPunct="1">
              <a:spcBef>
                <a:spcPct val="20000"/>
              </a:spcBef>
              <a:spcAft>
                <a:spcPts val="0"/>
              </a:spcAft>
              <a:buClr>
                <a:schemeClr val="accent2"/>
              </a:buClr>
              <a:buFont typeface="Monotype Sorts" pitchFamily="2" charset="2"/>
              <a:buNone/>
              <a:defRPr/>
            </a:pPr>
            <a:r>
              <a:rPr kumimoji="0" lang="pl-PL" altLang="pl-PL" sz="1600" b="1" kern="0" dirty="0"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</a:rPr>
              <a:t>	</a:t>
            </a:r>
            <a:endParaRPr kumimoji="0" lang="pl-PL" altLang="pl-PL" sz="1600" b="1" kern="0" dirty="0">
              <a:latin typeface="Arial" charset="0"/>
            </a:endParaRPr>
          </a:p>
        </p:txBody>
      </p:sp>
      <p:pic>
        <p:nvPicPr>
          <p:cNvPr id="36868" name="Obraz 7" descr="Wydział Zarządzania i Marketingu - nowe logo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837363" y="144463"/>
            <a:ext cx="1809750" cy="857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9461" name="Symbol zastępczy numeru slajdu 6"/>
          <p:cNvSpPr>
            <a:spLocks noGrp="1"/>
          </p:cNvSpPr>
          <p:nvPr>
            <p:ph type="sldNum" sz="quarter" idx="12"/>
          </p:nvPr>
        </p:nvSpPr>
        <p:spPr bwMode="auto"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fld id="{7254776E-95AF-46A0-9721-88EA6B4921F1}" type="slidenum">
              <a:rPr lang="pl-PL" altLang="pl-PL"/>
              <a:pPr/>
              <a:t>3</a:t>
            </a:fld>
            <a:endParaRPr lang="pl-PL" altLang="pl-PL"/>
          </a:p>
        </p:txBody>
      </p:sp>
      <p:pic>
        <p:nvPicPr>
          <p:cNvPr id="36870" name="Obraz 2"/>
          <p:cNvPicPr>
            <a:picLocks noChangeAspect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23850" y="109538"/>
            <a:ext cx="2924175" cy="15621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med">
    <p:pull dir="ld"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Grp="1" noChangeArrowheads="1"/>
          </p:cNvSpPr>
          <p:nvPr>
            <p:ph type="ctrTitle"/>
          </p:nvPr>
        </p:nvSpPr>
        <p:spPr>
          <a:xfrm>
            <a:off x="179388" y="1700213"/>
            <a:ext cx="8820150" cy="5157787"/>
          </a:xfrm>
        </p:spPr>
        <p:txBody>
          <a:bodyPr rtlCol="0">
            <a:normAutofit/>
          </a:bodyPr>
          <a:lstStyle/>
          <a:p>
            <a:pPr algn="l"/>
            <a:r>
              <a:rPr lang="pl-PL" sz="2000" b="1" u="sng" dirty="0" smtClean="0">
                <a:latin typeface="Arial" pitchFamily="34" charset="0"/>
                <a:cs typeface="Arial" pitchFamily="34" charset="0"/>
              </a:rPr>
              <a:t>ZAGADNIENIE 1 </a:t>
            </a:r>
            <a:r>
              <a:rPr lang="pl-PL" sz="2000" dirty="0" smtClean="0">
                <a:latin typeface="Arial" pitchFamily="34" charset="0"/>
                <a:cs typeface="Arial" pitchFamily="34" charset="0"/>
              </a:rPr>
              <a:t>Broń masowego rażenia –pojęcia podstawowe </a:t>
            </a:r>
            <a:br>
              <a:rPr lang="pl-PL" sz="2000" dirty="0" smtClean="0">
                <a:latin typeface="Arial" pitchFamily="34" charset="0"/>
                <a:cs typeface="Arial" pitchFamily="34" charset="0"/>
              </a:rPr>
            </a:br>
            <a:r>
              <a:rPr lang="pl-PL" sz="2000" dirty="0" smtClean="0">
                <a:latin typeface="Arial" pitchFamily="34" charset="0"/>
                <a:cs typeface="Arial" pitchFamily="34" charset="0"/>
              </a:rPr>
              <a:t> </a:t>
            </a:r>
            <a:br>
              <a:rPr lang="pl-PL" sz="2000" dirty="0" smtClean="0">
                <a:latin typeface="Arial" pitchFamily="34" charset="0"/>
                <a:cs typeface="Arial" pitchFamily="34" charset="0"/>
              </a:rPr>
            </a:br>
            <a:r>
              <a:rPr lang="pl-PL" sz="2000" dirty="0" smtClean="0">
                <a:latin typeface="Arial" pitchFamily="34" charset="0"/>
                <a:cs typeface="Arial" pitchFamily="34" charset="0"/>
              </a:rPr>
              <a:t>Pojęcia podstawowe</a:t>
            </a:r>
            <a:br>
              <a:rPr lang="pl-PL" sz="2000" dirty="0" smtClean="0">
                <a:latin typeface="Arial" pitchFamily="34" charset="0"/>
                <a:cs typeface="Arial" pitchFamily="34" charset="0"/>
              </a:rPr>
            </a:br>
            <a:r>
              <a:rPr lang="pl-PL" sz="2000" dirty="0" smtClean="0">
                <a:latin typeface="Arial" pitchFamily="34" charset="0"/>
                <a:cs typeface="Arial" pitchFamily="34" charset="0"/>
              </a:rPr>
              <a:t> </a:t>
            </a:r>
            <a:br>
              <a:rPr lang="pl-PL" sz="2000" dirty="0" smtClean="0">
                <a:latin typeface="Arial" pitchFamily="34" charset="0"/>
                <a:cs typeface="Arial" pitchFamily="34" charset="0"/>
              </a:rPr>
            </a:br>
            <a:r>
              <a:rPr lang="pl-PL" sz="2000" dirty="0" smtClean="0">
                <a:latin typeface="Arial" pitchFamily="34" charset="0"/>
                <a:cs typeface="Arial" pitchFamily="34" charset="0"/>
              </a:rPr>
              <a:t>Broń masowego rażenia (BMR) to wszelkie środki walki wykorzystywane przez przeciwnika do niszczenia ludzi (żołnierzy i ludności cywilnej) oraz sprzętu w skali masowej na dużych obszarach. Do środków BMR zaliczamy (w terminologii NATO określane skrótem NBCR):</a:t>
            </a:r>
            <a:br>
              <a:rPr lang="pl-PL" sz="2000" dirty="0" smtClean="0">
                <a:latin typeface="Arial" pitchFamily="34" charset="0"/>
                <a:cs typeface="Arial" pitchFamily="34" charset="0"/>
              </a:rPr>
            </a:br>
            <a:r>
              <a:rPr lang="pl-PL" sz="2000" dirty="0" smtClean="0">
                <a:latin typeface="Arial" pitchFamily="34" charset="0"/>
                <a:cs typeface="Arial" pitchFamily="34" charset="0"/>
              </a:rPr>
              <a:t>a) broń jądrową,</a:t>
            </a:r>
            <a:br>
              <a:rPr lang="pl-PL" sz="2000" dirty="0" smtClean="0">
                <a:latin typeface="Arial" pitchFamily="34" charset="0"/>
                <a:cs typeface="Arial" pitchFamily="34" charset="0"/>
              </a:rPr>
            </a:br>
            <a:r>
              <a:rPr lang="pl-PL" sz="2000" dirty="0" smtClean="0">
                <a:latin typeface="Arial" pitchFamily="34" charset="0"/>
                <a:cs typeface="Arial" pitchFamily="34" charset="0"/>
              </a:rPr>
              <a:t>b) broń biologiczną,</a:t>
            </a:r>
            <a:br>
              <a:rPr lang="pl-PL" sz="2000" dirty="0" smtClean="0">
                <a:latin typeface="Arial" pitchFamily="34" charset="0"/>
                <a:cs typeface="Arial" pitchFamily="34" charset="0"/>
              </a:rPr>
            </a:br>
            <a:r>
              <a:rPr lang="pl-PL" sz="2000" dirty="0" smtClean="0">
                <a:latin typeface="Arial" pitchFamily="34" charset="0"/>
                <a:cs typeface="Arial" pitchFamily="34" charset="0"/>
              </a:rPr>
              <a:t>c) broń chemiczną,</a:t>
            </a:r>
            <a:br>
              <a:rPr lang="pl-PL" sz="2000" dirty="0" smtClean="0">
                <a:latin typeface="Arial" pitchFamily="34" charset="0"/>
                <a:cs typeface="Arial" pitchFamily="34" charset="0"/>
              </a:rPr>
            </a:br>
            <a:r>
              <a:rPr lang="pl-PL" sz="2000" dirty="0" smtClean="0">
                <a:latin typeface="Arial" pitchFamily="34" charset="0"/>
                <a:cs typeface="Arial" pitchFamily="34" charset="0"/>
              </a:rPr>
              <a:t>d) broń radiologiczną.</a:t>
            </a:r>
            <a:r>
              <a:rPr lang="pl-PL" sz="2000" dirty="0" smtClean="0"/>
              <a:t/>
            </a:r>
            <a:br>
              <a:rPr lang="pl-PL" sz="2000" dirty="0" smtClean="0"/>
            </a:br>
            <a:r>
              <a:rPr lang="pl-PL" sz="2000" dirty="0" smtClean="0"/>
              <a:t> </a:t>
            </a:r>
            <a:endParaRPr lang="pl-PL" sz="2000" dirty="0"/>
          </a:p>
        </p:txBody>
      </p:sp>
      <p:sp>
        <p:nvSpPr>
          <p:cNvPr id="2053" name="Rectangle 5"/>
          <p:cNvSpPr>
            <a:spLocks noChangeArrowheads="1"/>
          </p:cNvSpPr>
          <p:nvPr/>
        </p:nvSpPr>
        <p:spPr bwMode="auto">
          <a:xfrm>
            <a:off x="2339975" y="404813"/>
            <a:ext cx="4572000" cy="338137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>
            <a:spAutoFit/>
          </a:bodyPr>
          <a:lstStyle>
            <a:lvl1pPr marL="342900" indent="-342900">
              <a:defRPr kumimoji="1" sz="2400">
                <a:solidFill>
                  <a:schemeClr val="tx1"/>
                </a:solidFill>
                <a:latin typeface="Tahoma" pitchFamily="34" charset="0"/>
              </a:defRPr>
            </a:lvl1pPr>
            <a:lvl2pPr>
              <a:defRPr kumimoji="1" sz="2400">
                <a:solidFill>
                  <a:schemeClr val="tx1"/>
                </a:solidFill>
                <a:latin typeface="Tahoma" pitchFamily="34" charset="0"/>
              </a:defRPr>
            </a:lvl2pPr>
            <a:lvl3pPr>
              <a:defRPr kumimoji="1" sz="2400">
                <a:solidFill>
                  <a:schemeClr val="tx1"/>
                </a:solidFill>
                <a:latin typeface="Tahoma" pitchFamily="34" charset="0"/>
              </a:defRPr>
            </a:lvl3pPr>
            <a:lvl4pPr>
              <a:defRPr kumimoji="1" sz="2400">
                <a:solidFill>
                  <a:schemeClr val="tx1"/>
                </a:solidFill>
                <a:latin typeface="Tahoma" pitchFamily="34" charset="0"/>
              </a:defRPr>
            </a:lvl4pPr>
            <a:lvl5pPr>
              <a:defRPr kumimoji="1" sz="2400">
                <a:solidFill>
                  <a:schemeClr val="tx1"/>
                </a:solidFill>
                <a:latin typeface="Tahoma" pitchFamily="34" charset="0"/>
              </a:defRPr>
            </a:lvl5pPr>
            <a:lvl6pPr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Font typeface="Monotype Sorts" pitchFamily="2" charset="2"/>
              <a:defRPr kumimoji="1" sz="2400">
                <a:solidFill>
                  <a:schemeClr val="tx1"/>
                </a:solidFill>
                <a:latin typeface="Tahoma" pitchFamily="34" charset="0"/>
              </a:defRPr>
            </a:lvl6pPr>
            <a:lvl7pPr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Font typeface="Monotype Sorts" pitchFamily="2" charset="2"/>
              <a:defRPr kumimoji="1" sz="2400">
                <a:solidFill>
                  <a:schemeClr val="tx1"/>
                </a:solidFill>
                <a:latin typeface="Tahoma" pitchFamily="34" charset="0"/>
              </a:defRPr>
            </a:lvl7pPr>
            <a:lvl8pPr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Font typeface="Monotype Sorts" pitchFamily="2" charset="2"/>
              <a:defRPr kumimoji="1" sz="2400">
                <a:solidFill>
                  <a:schemeClr val="tx1"/>
                </a:solidFill>
                <a:latin typeface="Tahoma" pitchFamily="34" charset="0"/>
              </a:defRPr>
            </a:lvl8pPr>
            <a:lvl9pPr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Font typeface="Monotype Sorts" pitchFamily="2" charset="2"/>
              <a:defRPr kumimoji="1" sz="2400">
                <a:solidFill>
                  <a:schemeClr val="tx1"/>
                </a:solidFill>
                <a:latin typeface="Tahoma" pitchFamily="34" charset="0"/>
              </a:defRPr>
            </a:lvl9pPr>
          </a:lstStyle>
          <a:p>
            <a:pPr eaLnBrk="1" fontAlgn="auto" hangingPunct="1">
              <a:spcBef>
                <a:spcPct val="20000"/>
              </a:spcBef>
              <a:spcAft>
                <a:spcPts val="0"/>
              </a:spcAft>
              <a:buClr>
                <a:schemeClr val="accent2"/>
              </a:buClr>
              <a:buFont typeface="Monotype Sorts" pitchFamily="2" charset="2"/>
              <a:buNone/>
              <a:defRPr/>
            </a:pPr>
            <a:r>
              <a:rPr kumimoji="0" lang="pl-PL" altLang="pl-PL" sz="1600" b="1" kern="0" dirty="0"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</a:rPr>
              <a:t>	</a:t>
            </a:r>
            <a:endParaRPr kumimoji="0" lang="pl-PL" altLang="pl-PL" sz="1600" b="1" kern="0" dirty="0">
              <a:latin typeface="Arial" charset="0"/>
            </a:endParaRPr>
          </a:p>
        </p:txBody>
      </p:sp>
      <p:pic>
        <p:nvPicPr>
          <p:cNvPr id="36868" name="Obraz 7" descr="Wydział Zarządzania i Marketingu - nowe logo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837363" y="144463"/>
            <a:ext cx="1809750" cy="857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9461" name="Symbol zastępczy numeru slajdu 6"/>
          <p:cNvSpPr>
            <a:spLocks noGrp="1"/>
          </p:cNvSpPr>
          <p:nvPr>
            <p:ph type="sldNum" sz="quarter" idx="12"/>
          </p:nvPr>
        </p:nvSpPr>
        <p:spPr bwMode="auto"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fld id="{7254776E-95AF-46A0-9721-88EA6B4921F1}" type="slidenum">
              <a:rPr lang="pl-PL" altLang="pl-PL"/>
              <a:pPr/>
              <a:t>4</a:t>
            </a:fld>
            <a:endParaRPr lang="pl-PL" altLang="pl-PL"/>
          </a:p>
        </p:txBody>
      </p:sp>
      <p:pic>
        <p:nvPicPr>
          <p:cNvPr id="36870" name="Obraz 2"/>
          <p:cNvPicPr>
            <a:picLocks noChangeAspect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23850" y="109538"/>
            <a:ext cx="2924175" cy="15621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med">
    <p:pull dir="ld"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Grp="1" noChangeArrowheads="1"/>
          </p:cNvSpPr>
          <p:nvPr>
            <p:ph type="ctrTitle"/>
          </p:nvPr>
        </p:nvSpPr>
        <p:spPr>
          <a:xfrm>
            <a:off x="179388" y="1700213"/>
            <a:ext cx="8820150" cy="5157787"/>
          </a:xfrm>
        </p:spPr>
        <p:txBody>
          <a:bodyPr rtlCol="0">
            <a:normAutofit/>
          </a:bodyPr>
          <a:lstStyle/>
          <a:p>
            <a:pPr algn="l"/>
            <a:r>
              <a:rPr lang="pl-PL" sz="2000" dirty="0" smtClean="0">
                <a:latin typeface="Arial" pitchFamily="34" charset="0"/>
                <a:cs typeface="Arial" pitchFamily="34" charset="0"/>
              </a:rPr>
              <a:t>Broń jądrowa (atomowa) to broń, której działanie opiera się na wykorzystaniu energii powstałej w wyniku reakcji jądrowej i oddziaływaniu następujących czynników rażących:</a:t>
            </a:r>
            <a:br>
              <a:rPr lang="pl-PL" sz="2000" dirty="0" smtClean="0">
                <a:latin typeface="Arial" pitchFamily="34" charset="0"/>
                <a:cs typeface="Arial" pitchFamily="34" charset="0"/>
              </a:rPr>
            </a:br>
            <a:r>
              <a:rPr lang="pl-PL" sz="2000" dirty="0" smtClean="0">
                <a:latin typeface="Arial" pitchFamily="34" charset="0"/>
                <a:cs typeface="Arial" pitchFamily="34" charset="0"/>
              </a:rPr>
              <a:t>a) fali uderzeniowej,</a:t>
            </a:r>
            <a:br>
              <a:rPr lang="pl-PL" sz="2000" dirty="0" smtClean="0">
                <a:latin typeface="Arial" pitchFamily="34" charset="0"/>
                <a:cs typeface="Arial" pitchFamily="34" charset="0"/>
              </a:rPr>
            </a:br>
            <a:r>
              <a:rPr lang="pl-PL" sz="2000" dirty="0" smtClean="0">
                <a:latin typeface="Arial" pitchFamily="34" charset="0"/>
                <a:cs typeface="Arial" pitchFamily="34" charset="0"/>
              </a:rPr>
              <a:t>b) promieniowania cieplnego,</a:t>
            </a:r>
            <a:br>
              <a:rPr lang="pl-PL" sz="2000" dirty="0" smtClean="0">
                <a:latin typeface="Arial" pitchFamily="34" charset="0"/>
                <a:cs typeface="Arial" pitchFamily="34" charset="0"/>
              </a:rPr>
            </a:br>
            <a:r>
              <a:rPr lang="pl-PL" sz="2000" dirty="0" smtClean="0">
                <a:latin typeface="Arial" pitchFamily="34" charset="0"/>
                <a:cs typeface="Arial" pitchFamily="34" charset="0"/>
              </a:rPr>
              <a:t>c) promieniowania przenikliwego,</a:t>
            </a:r>
            <a:br>
              <a:rPr lang="pl-PL" sz="2000" dirty="0" smtClean="0">
                <a:latin typeface="Arial" pitchFamily="34" charset="0"/>
                <a:cs typeface="Arial" pitchFamily="34" charset="0"/>
              </a:rPr>
            </a:br>
            <a:r>
              <a:rPr lang="pl-PL" sz="2000" dirty="0" smtClean="0">
                <a:latin typeface="Arial" pitchFamily="34" charset="0"/>
                <a:cs typeface="Arial" pitchFamily="34" charset="0"/>
              </a:rPr>
              <a:t>d) impulsu elektromagnetycznego,</a:t>
            </a:r>
            <a:br>
              <a:rPr lang="pl-PL" sz="2000" dirty="0" smtClean="0">
                <a:latin typeface="Arial" pitchFamily="34" charset="0"/>
                <a:cs typeface="Arial" pitchFamily="34" charset="0"/>
              </a:rPr>
            </a:br>
            <a:r>
              <a:rPr lang="pl-PL" sz="2000" dirty="0" smtClean="0">
                <a:latin typeface="Arial" pitchFamily="34" charset="0"/>
                <a:cs typeface="Arial" pitchFamily="34" charset="0"/>
              </a:rPr>
              <a:t>e) promieniotwórczego skażenia terenu.</a:t>
            </a:r>
            <a:endParaRPr lang="pl-PL" sz="20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2053" name="Rectangle 5"/>
          <p:cNvSpPr>
            <a:spLocks noChangeArrowheads="1"/>
          </p:cNvSpPr>
          <p:nvPr/>
        </p:nvSpPr>
        <p:spPr bwMode="auto">
          <a:xfrm>
            <a:off x="2339975" y="404813"/>
            <a:ext cx="4572000" cy="338137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>
            <a:spAutoFit/>
          </a:bodyPr>
          <a:lstStyle>
            <a:lvl1pPr marL="342900" indent="-342900">
              <a:defRPr kumimoji="1" sz="2400">
                <a:solidFill>
                  <a:schemeClr val="tx1"/>
                </a:solidFill>
                <a:latin typeface="Tahoma" pitchFamily="34" charset="0"/>
              </a:defRPr>
            </a:lvl1pPr>
            <a:lvl2pPr>
              <a:defRPr kumimoji="1" sz="2400">
                <a:solidFill>
                  <a:schemeClr val="tx1"/>
                </a:solidFill>
                <a:latin typeface="Tahoma" pitchFamily="34" charset="0"/>
              </a:defRPr>
            </a:lvl2pPr>
            <a:lvl3pPr>
              <a:defRPr kumimoji="1" sz="2400">
                <a:solidFill>
                  <a:schemeClr val="tx1"/>
                </a:solidFill>
                <a:latin typeface="Tahoma" pitchFamily="34" charset="0"/>
              </a:defRPr>
            </a:lvl3pPr>
            <a:lvl4pPr>
              <a:defRPr kumimoji="1" sz="2400">
                <a:solidFill>
                  <a:schemeClr val="tx1"/>
                </a:solidFill>
                <a:latin typeface="Tahoma" pitchFamily="34" charset="0"/>
              </a:defRPr>
            </a:lvl4pPr>
            <a:lvl5pPr>
              <a:defRPr kumimoji="1" sz="2400">
                <a:solidFill>
                  <a:schemeClr val="tx1"/>
                </a:solidFill>
                <a:latin typeface="Tahoma" pitchFamily="34" charset="0"/>
              </a:defRPr>
            </a:lvl5pPr>
            <a:lvl6pPr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Font typeface="Monotype Sorts" pitchFamily="2" charset="2"/>
              <a:defRPr kumimoji="1" sz="2400">
                <a:solidFill>
                  <a:schemeClr val="tx1"/>
                </a:solidFill>
                <a:latin typeface="Tahoma" pitchFamily="34" charset="0"/>
              </a:defRPr>
            </a:lvl6pPr>
            <a:lvl7pPr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Font typeface="Monotype Sorts" pitchFamily="2" charset="2"/>
              <a:defRPr kumimoji="1" sz="2400">
                <a:solidFill>
                  <a:schemeClr val="tx1"/>
                </a:solidFill>
                <a:latin typeface="Tahoma" pitchFamily="34" charset="0"/>
              </a:defRPr>
            </a:lvl7pPr>
            <a:lvl8pPr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Font typeface="Monotype Sorts" pitchFamily="2" charset="2"/>
              <a:defRPr kumimoji="1" sz="2400">
                <a:solidFill>
                  <a:schemeClr val="tx1"/>
                </a:solidFill>
                <a:latin typeface="Tahoma" pitchFamily="34" charset="0"/>
              </a:defRPr>
            </a:lvl8pPr>
            <a:lvl9pPr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Font typeface="Monotype Sorts" pitchFamily="2" charset="2"/>
              <a:defRPr kumimoji="1" sz="2400">
                <a:solidFill>
                  <a:schemeClr val="tx1"/>
                </a:solidFill>
                <a:latin typeface="Tahoma" pitchFamily="34" charset="0"/>
              </a:defRPr>
            </a:lvl9pPr>
          </a:lstStyle>
          <a:p>
            <a:pPr eaLnBrk="1" fontAlgn="auto" hangingPunct="1">
              <a:spcBef>
                <a:spcPct val="20000"/>
              </a:spcBef>
              <a:spcAft>
                <a:spcPts val="0"/>
              </a:spcAft>
              <a:buClr>
                <a:schemeClr val="accent2"/>
              </a:buClr>
              <a:buFont typeface="Monotype Sorts" pitchFamily="2" charset="2"/>
              <a:buNone/>
              <a:defRPr/>
            </a:pPr>
            <a:r>
              <a:rPr kumimoji="0" lang="pl-PL" altLang="pl-PL" sz="1600" b="1" kern="0" dirty="0"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</a:rPr>
              <a:t>	</a:t>
            </a:r>
            <a:endParaRPr kumimoji="0" lang="pl-PL" altLang="pl-PL" sz="1600" b="1" kern="0" dirty="0">
              <a:latin typeface="Arial" charset="0"/>
            </a:endParaRPr>
          </a:p>
        </p:txBody>
      </p:sp>
      <p:pic>
        <p:nvPicPr>
          <p:cNvPr id="36868" name="Obraz 7" descr="Wydział Zarządzania i Marketingu - nowe logo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837363" y="144463"/>
            <a:ext cx="1809750" cy="857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9461" name="Symbol zastępczy numeru slajdu 6"/>
          <p:cNvSpPr>
            <a:spLocks noGrp="1"/>
          </p:cNvSpPr>
          <p:nvPr>
            <p:ph type="sldNum" sz="quarter" idx="12"/>
          </p:nvPr>
        </p:nvSpPr>
        <p:spPr bwMode="auto"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fld id="{7254776E-95AF-46A0-9721-88EA6B4921F1}" type="slidenum">
              <a:rPr lang="pl-PL" altLang="pl-PL"/>
              <a:pPr/>
              <a:t>5</a:t>
            </a:fld>
            <a:endParaRPr lang="pl-PL" altLang="pl-PL"/>
          </a:p>
        </p:txBody>
      </p:sp>
      <p:pic>
        <p:nvPicPr>
          <p:cNvPr id="36870" name="Obraz 2"/>
          <p:cNvPicPr>
            <a:picLocks noChangeAspect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23850" y="109538"/>
            <a:ext cx="2924175" cy="15621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med">
    <p:pull dir="ld"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Grp="1" noChangeArrowheads="1"/>
          </p:cNvSpPr>
          <p:nvPr>
            <p:ph type="ctrTitle"/>
          </p:nvPr>
        </p:nvSpPr>
        <p:spPr>
          <a:xfrm>
            <a:off x="179388" y="1700213"/>
            <a:ext cx="8820150" cy="5157787"/>
          </a:xfrm>
        </p:spPr>
        <p:txBody>
          <a:bodyPr rtlCol="0">
            <a:normAutofit/>
          </a:bodyPr>
          <a:lstStyle/>
          <a:p>
            <a:pPr algn="l"/>
            <a:r>
              <a:rPr lang="pl-PL" sz="2000" dirty="0" smtClean="0">
                <a:latin typeface="Arial" pitchFamily="34" charset="0"/>
                <a:cs typeface="Arial" pitchFamily="34" charset="0"/>
              </a:rPr>
              <a:t>Broń biologiczna to broń, której działanie opiera się na wykorzystaniu mikroorganizmów chorobotwórczych np. bakterii lub wirusów, wywołujących choroby u ludzi, roślin, zwierząt lub powodujących psucie się (rozpad) materiałów organicznych. </a:t>
            </a:r>
            <a:endParaRPr lang="pl-PL" sz="20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2053" name="Rectangle 5"/>
          <p:cNvSpPr>
            <a:spLocks noChangeArrowheads="1"/>
          </p:cNvSpPr>
          <p:nvPr/>
        </p:nvSpPr>
        <p:spPr bwMode="auto">
          <a:xfrm>
            <a:off x="2339975" y="404813"/>
            <a:ext cx="4572000" cy="338137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>
            <a:spAutoFit/>
          </a:bodyPr>
          <a:lstStyle>
            <a:lvl1pPr marL="342900" indent="-342900">
              <a:defRPr kumimoji="1" sz="2400">
                <a:solidFill>
                  <a:schemeClr val="tx1"/>
                </a:solidFill>
                <a:latin typeface="Tahoma" pitchFamily="34" charset="0"/>
              </a:defRPr>
            </a:lvl1pPr>
            <a:lvl2pPr>
              <a:defRPr kumimoji="1" sz="2400">
                <a:solidFill>
                  <a:schemeClr val="tx1"/>
                </a:solidFill>
                <a:latin typeface="Tahoma" pitchFamily="34" charset="0"/>
              </a:defRPr>
            </a:lvl2pPr>
            <a:lvl3pPr>
              <a:defRPr kumimoji="1" sz="2400">
                <a:solidFill>
                  <a:schemeClr val="tx1"/>
                </a:solidFill>
                <a:latin typeface="Tahoma" pitchFamily="34" charset="0"/>
              </a:defRPr>
            </a:lvl3pPr>
            <a:lvl4pPr>
              <a:defRPr kumimoji="1" sz="2400">
                <a:solidFill>
                  <a:schemeClr val="tx1"/>
                </a:solidFill>
                <a:latin typeface="Tahoma" pitchFamily="34" charset="0"/>
              </a:defRPr>
            </a:lvl4pPr>
            <a:lvl5pPr>
              <a:defRPr kumimoji="1" sz="2400">
                <a:solidFill>
                  <a:schemeClr val="tx1"/>
                </a:solidFill>
                <a:latin typeface="Tahoma" pitchFamily="34" charset="0"/>
              </a:defRPr>
            </a:lvl5pPr>
            <a:lvl6pPr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Font typeface="Monotype Sorts" pitchFamily="2" charset="2"/>
              <a:defRPr kumimoji="1" sz="2400">
                <a:solidFill>
                  <a:schemeClr val="tx1"/>
                </a:solidFill>
                <a:latin typeface="Tahoma" pitchFamily="34" charset="0"/>
              </a:defRPr>
            </a:lvl6pPr>
            <a:lvl7pPr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Font typeface="Monotype Sorts" pitchFamily="2" charset="2"/>
              <a:defRPr kumimoji="1" sz="2400">
                <a:solidFill>
                  <a:schemeClr val="tx1"/>
                </a:solidFill>
                <a:latin typeface="Tahoma" pitchFamily="34" charset="0"/>
              </a:defRPr>
            </a:lvl7pPr>
            <a:lvl8pPr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Font typeface="Monotype Sorts" pitchFamily="2" charset="2"/>
              <a:defRPr kumimoji="1" sz="2400">
                <a:solidFill>
                  <a:schemeClr val="tx1"/>
                </a:solidFill>
                <a:latin typeface="Tahoma" pitchFamily="34" charset="0"/>
              </a:defRPr>
            </a:lvl8pPr>
            <a:lvl9pPr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Font typeface="Monotype Sorts" pitchFamily="2" charset="2"/>
              <a:defRPr kumimoji="1" sz="2400">
                <a:solidFill>
                  <a:schemeClr val="tx1"/>
                </a:solidFill>
                <a:latin typeface="Tahoma" pitchFamily="34" charset="0"/>
              </a:defRPr>
            </a:lvl9pPr>
          </a:lstStyle>
          <a:p>
            <a:pPr eaLnBrk="1" fontAlgn="auto" hangingPunct="1">
              <a:spcBef>
                <a:spcPct val="20000"/>
              </a:spcBef>
              <a:spcAft>
                <a:spcPts val="0"/>
              </a:spcAft>
              <a:buClr>
                <a:schemeClr val="accent2"/>
              </a:buClr>
              <a:buFont typeface="Monotype Sorts" pitchFamily="2" charset="2"/>
              <a:buNone/>
              <a:defRPr/>
            </a:pPr>
            <a:r>
              <a:rPr kumimoji="0" lang="pl-PL" altLang="pl-PL" sz="1600" b="1" kern="0" dirty="0"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</a:rPr>
              <a:t>	</a:t>
            </a:r>
            <a:endParaRPr kumimoji="0" lang="pl-PL" altLang="pl-PL" sz="1600" b="1" kern="0" dirty="0">
              <a:latin typeface="Arial" charset="0"/>
            </a:endParaRPr>
          </a:p>
        </p:txBody>
      </p:sp>
      <p:pic>
        <p:nvPicPr>
          <p:cNvPr id="36868" name="Obraz 7" descr="Wydział Zarządzania i Marketingu - nowe logo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837363" y="144463"/>
            <a:ext cx="1809750" cy="857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9461" name="Symbol zastępczy numeru slajdu 6"/>
          <p:cNvSpPr>
            <a:spLocks noGrp="1"/>
          </p:cNvSpPr>
          <p:nvPr>
            <p:ph type="sldNum" sz="quarter" idx="12"/>
          </p:nvPr>
        </p:nvSpPr>
        <p:spPr bwMode="auto"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fld id="{7254776E-95AF-46A0-9721-88EA6B4921F1}" type="slidenum">
              <a:rPr lang="pl-PL" altLang="pl-PL"/>
              <a:pPr/>
              <a:t>6</a:t>
            </a:fld>
            <a:endParaRPr lang="pl-PL" altLang="pl-PL"/>
          </a:p>
        </p:txBody>
      </p:sp>
      <p:pic>
        <p:nvPicPr>
          <p:cNvPr id="36870" name="Obraz 2"/>
          <p:cNvPicPr>
            <a:picLocks noChangeAspect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23850" y="109538"/>
            <a:ext cx="2924175" cy="15621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med">
    <p:pull dir="ld"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Grp="1" noChangeArrowheads="1"/>
          </p:cNvSpPr>
          <p:nvPr>
            <p:ph type="ctrTitle"/>
          </p:nvPr>
        </p:nvSpPr>
        <p:spPr>
          <a:xfrm>
            <a:off x="179388" y="1700213"/>
            <a:ext cx="8820150" cy="5157787"/>
          </a:xfrm>
        </p:spPr>
        <p:txBody>
          <a:bodyPr rtlCol="0">
            <a:normAutofit/>
          </a:bodyPr>
          <a:lstStyle/>
          <a:p>
            <a:pPr algn="l"/>
            <a:r>
              <a:rPr lang="pl-PL" sz="2000" dirty="0" smtClean="0">
                <a:latin typeface="Arial" pitchFamily="34" charset="0"/>
                <a:cs typeface="Arial" pitchFamily="34" charset="0"/>
              </a:rPr>
              <a:t>Broń chemiczna to broń, której działanie opiera się na wykorzystaniu środków trujących (toksycznych) określanych jako bojowe środki trujące (BST). W czasie realizacji zadania żołnierz może spotkać się i działać </a:t>
            </a:r>
            <a:br>
              <a:rPr lang="pl-PL" sz="2000" dirty="0" smtClean="0">
                <a:latin typeface="Arial" pitchFamily="34" charset="0"/>
                <a:cs typeface="Arial" pitchFamily="34" charset="0"/>
              </a:rPr>
            </a:br>
            <a:r>
              <a:rPr lang="pl-PL" sz="2000" dirty="0" smtClean="0">
                <a:latin typeface="Arial" pitchFamily="34" charset="0"/>
                <a:cs typeface="Arial" pitchFamily="34" charset="0"/>
              </a:rPr>
              <a:t>w warunkach obecności trujących związków chemicznych wykorzystywanych w gospodarce. Toksyczne środki przemysłowe (TSP) np. amoniak, dwutlenek siarki, chlor itp. nie stanowią środków bojowych (broni),lecz na równi zagrażają życiu i zdrowiu żołnierzy.</a:t>
            </a:r>
            <a:endParaRPr lang="pl-PL" sz="20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2053" name="Rectangle 5"/>
          <p:cNvSpPr>
            <a:spLocks noChangeArrowheads="1"/>
          </p:cNvSpPr>
          <p:nvPr/>
        </p:nvSpPr>
        <p:spPr bwMode="auto">
          <a:xfrm>
            <a:off x="2339975" y="404813"/>
            <a:ext cx="4572000" cy="338137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>
            <a:spAutoFit/>
          </a:bodyPr>
          <a:lstStyle>
            <a:lvl1pPr marL="342900" indent="-342900">
              <a:defRPr kumimoji="1" sz="2400">
                <a:solidFill>
                  <a:schemeClr val="tx1"/>
                </a:solidFill>
                <a:latin typeface="Tahoma" pitchFamily="34" charset="0"/>
              </a:defRPr>
            </a:lvl1pPr>
            <a:lvl2pPr>
              <a:defRPr kumimoji="1" sz="2400">
                <a:solidFill>
                  <a:schemeClr val="tx1"/>
                </a:solidFill>
                <a:latin typeface="Tahoma" pitchFamily="34" charset="0"/>
              </a:defRPr>
            </a:lvl2pPr>
            <a:lvl3pPr>
              <a:defRPr kumimoji="1" sz="2400">
                <a:solidFill>
                  <a:schemeClr val="tx1"/>
                </a:solidFill>
                <a:latin typeface="Tahoma" pitchFamily="34" charset="0"/>
              </a:defRPr>
            </a:lvl3pPr>
            <a:lvl4pPr>
              <a:defRPr kumimoji="1" sz="2400">
                <a:solidFill>
                  <a:schemeClr val="tx1"/>
                </a:solidFill>
                <a:latin typeface="Tahoma" pitchFamily="34" charset="0"/>
              </a:defRPr>
            </a:lvl4pPr>
            <a:lvl5pPr>
              <a:defRPr kumimoji="1" sz="2400">
                <a:solidFill>
                  <a:schemeClr val="tx1"/>
                </a:solidFill>
                <a:latin typeface="Tahoma" pitchFamily="34" charset="0"/>
              </a:defRPr>
            </a:lvl5pPr>
            <a:lvl6pPr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Font typeface="Monotype Sorts" pitchFamily="2" charset="2"/>
              <a:defRPr kumimoji="1" sz="2400">
                <a:solidFill>
                  <a:schemeClr val="tx1"/>
                </a:solidFill>
                <a:latin typeface="Tahoma" pitchFamily="34" charset="0"/>
              </a:defRPr>
            </a:lvl6pPr>
            <a:lvl7pPr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Font typeface="Monotype Sorts" pitchFamily="2" charset="2"/>
              <a:defRPr kumimoji="1" sz="2400">
                <a:solidFill>
                  <a:schemeClr val="tx1"/>
                </a:solidFill>
                <a:latin typeface="Tahoma" pitchFamily="34" charset="0"/>
              </a:defRPr>
            </a:lvl7pPr>
            <a:lvl8pPr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Font typeface="Monotype Sorts" pitchFamily="2" charset="2"/>
              <a:defRPr kumimoji="1" sz="2400">
                <a:solidFill>
                  <a:schemeClr val="tx1"/>
                </a:solidFill>
                <a:latin typeface="Tahoma" pitchFamily="34" charset="0"/>
              </a:defRPr>
            </a:lvl8pPr>
            <a:lvl9pPr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Font typeface="Monotype Sorts" pitchFamily="2" charset="2"/>
              <a:defRPr kumimoji="1" sz="2400">
                <a:solidFill>
                  <a:schemeClr val="tx1"/>
                </a:solidFill>
                <a:latin typeface="Tahoma" pitchFamily="34" charset="0"/>
              </a:defRPr>
            </a:lvl9pPr>
          </a:lstStyle>
          <a:p>
            <a:pPr eaLnBrk="1" fontAlgn="auto" hangingPunct="1">
              <a:spcBef>
                <a:spcPct val="20000"/>
              </a:spcBef>
              <a:spcAft>
                <a:spcPts val="0"/>
              </a:spcAft>
              <a:buClr>
                <a:schemeClr val="accent2"/>
              </a:buClr>
              <a:buFont typeface="Monotype Sorts" pitchFamily="2" charset="2"/>
              <a:buNone/>
              <a:defRPr/>
            </a:pPr>
            <a:r>
              <a:rPr kumimoji="0" lang="pl-PL" altLang="pl-PL" sz="1600" b="1" kern="0" dirty="0"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</a:rPr>
              <a:t>	</a:t>
            </a:r>
            <a:endParaRPr kumimoji="0" lang="pl-PL" altLang="pl-PL" sz="1600" b="1" kern="0" dirty="0">
              <a:latin typeface="Arial" charset="0"/>
            </a:endParaRPr>
          </a:p>
        </p:txBody>
      </p:sp>
      <p:pic>
        <p:nvPicPr>
          <p:cNvPr id="36868" name="Obraz 7" descr="Wydział Zarządzania i Marketingu - nowe logo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837363" y="144463"/>
            <a:ext cx="1809750" cy="857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9461" name="Symbol zastępczy numeru slajdu 6"/>
          <p:cNvSpPr>
            <a:spLocks noGrp="1"/>
          </p:cNvSpPr>
          <p:nvPr>
            <p:ph type="sldNum" sz="quarter" idx="12"/>
          </p:nvPr>
        </p:nvSpPr>
        <p:spPr bwMode="auto"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fld id="{7254776E-95AF-46A0-9721-88EA6B4921F1}" type="slidenum">
              <a:rPr lang="pl-PL" altLang="pl-PL"/>
              <a:pPr/>
              <a:t>7</a:t>
            </a:fld>
            <a:endParaRPr lang="pl-PL" altLang="pl-PL"/>
          </a:p>
        </p:txBody>
      </p:sp>
      <p:pic>
        <p:nvPicPr>
          <p:cNvPr id="36870" name="Obraz 2"/>
          <p:cNvPicPr>
            <a:picLocks noChangeAspect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23850" y="109538"/>
            <a:ext cx="2924175" cy="15621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med">
    <p:pull dir="ld"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Grp="1" noChangeArrowheads="1"/>
          </p:cNvSpPr>
          <p:nvPr>
            <p:ph type="ctrTitle"/>
          </p:nvPr>
        </p:nvSpPr>
        <p:spPr>
          <a:xfrm>
            <a:off x="179388" y="1700213"/>
            <a:ext cx="8820150" cy="5157787"/>
          </a:xfrm>
        </p:spPr>
        <p:txBody>
          <a:bodyPr rtlCol="0">
            <a:normAutofit/>
          </a:bodyPr>
          <a:lstStyle/>
          <a:p>
            <a:pPr algn="l"/>
            <a:r>
              <a:rPr lang="pl-PL" sz="2000" dirty="0" smtClean="0">
                <a:latin typeface="Arial" pitchFamily="34" charset="0"/>
                <a:cs typeface="Arial" pitchFamily="34" charset="0"/>
              </a:rPr>
              <a:t>Broń radiologiczna to broń, której działanie opiera się na wykorzystaniu oddziaływania promieniotwórczego rozproszonego materiału radioaktywnego np. odpadów promieniotwórczych lub innych materiałów zawierających te substancje w przemyśle (tzw. brudna bomba).</a:t>
            </a:r>
            <a:r>
              <a:rPr lang="pl-PL" sz="2000" dirty="0" smtClean="0"/>
              <a:t/>
            </a:r>
            <a:br>
              <a:rPr lang="pl-PL" sz="2000" dirty="0" smtClean="0"/>
            </a:br>
            <a:r>
              <a:rPr lang="pl-PL" sz="2000" dirty="0" smtClean="0"/>
              <a:t> </a:t>
            </a:r>
            <a:endParaRPr lang="pl-PL" sz="2000" dirty="0"/>
          </a:p>
        </p:txBody>
      </p:sp>
      <p:sp>
        <p:nvSpPr>
          <p:cNvPr id="2053" name="Rectangle 5"/>
          <p:cNvSpPr>
            <a:spLocks noChangeArrowheads="1"/>
          </p:cNvSpPr>
          <p:nvPr/>
        </p:nvSpPr>
        <p:spPr bwMode="auto">
          <a:xfrm>
            <a:off x="2339975" y="404813"/>
            <a:ext cx="4572000" cy="338137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>
            <a:spAutoFit/>
          </a:bodyPr>
          <a:lstStyle>
            <a:lvl1pPr marL="342900" indent="-342900">
              <a:defRPr kumimoji="1" sz="2400">
                <a:solidFill>
                  <a:schemeClr val="tx1"/>
                </a:solidFill>
                <a:latin typeface="Tahoma" pitchFamily="34" charset="0"/>
              </a:defRPr>
            </a:lvl1pPr>
            <a:lvl2pPr>
              <a:defRPr kumimoji="1" sz="2400">
                <a:solidFill>
                  <a:schemeClr val="tx1"/>
                </a:solidFill>
                <a:latin typeface="Tahoma" pitchFamily="34" charset="0"/>
              </a:defRPr>
            </a:lvl2pPr>
            <a:lvl3pPr>
              <a:defRPr kumimoji="1" sz="2400">
                <a:solidFill>
                  <a:schemeClr val="tx1"/>
                </a:solidFill>
                <a:latin typeface="Tahoma" pitchFamily="34" charset="0"/>
              </a:defRPr>
            </a:lvl3pPr>
            <a:lvl4pPr>
              <a:defRPr kumimoji="1" sz="2400">
                <a:solidFill>
                  <a:schemeClr val="tx1"/>
                </a:solidFill>
                <a:latin typeface="Tahoma" pitchFamily="34" charset="0"/>
              </a:defRPr>
            </a:lvl4pPr>
            <a:lvl5pPr>
              <a:defRPr kumimoji="1" sz="2400">
                <a:solidFill>
                  <a:schemeClr val="tx1"/>
                </a:solidFill>
                <a:latin typeface="Tahoma" pitchFamily="34" charset="0"/>
              </a:defRPr>
            </a:lvl5pPr>
            <a:lvl6pPr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Font typeface="Monotype Sorts" pitchFamily="2" charset="2"/>
              <a:defRPr kumimoji="1" sz="2400">
                <a:solidFill>
                  <a:schemeClr val="tx1"/>
                </a:solidFill>
                <a:latin typeface="Tahoma" pitchFamily="34" charset="0"/>
              </a:defRPr>
            </a:lvl6pPr>
            <a:lvl7pPr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Font typeface="Monotype Sorts" pitchFamily="2" charset="2"/>
              <a:defRPr kumimoji="1" sz="2400">
                <a:solidFill>
                  <a:schemeClr val="tx1"/>
                </a:solidFill>
                <a:latin typeface="Tahoma" pitchFamily="34" charset="0"/>
              </a:defRPr>
            </a:lvl7pPr>
            <a:lvl8pPr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Font typeface="Monotype Sorts" pitchFamily="2" charset="2"/>
              <a:defRPr kumimoji="1" sz="2400">
                <a:solidFill>
                  <a:schemeClr val="tx1"/>
                </a:solidFill>
                <a:latin typeface="Tahoma" pitchFamily="34" charset="0"/>
              </a:defRPr>
            </a:lvl8pPr>
            <a:lvl9pPr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Font typeface="Monotype Sorts" pitchFamily="2" charset="2"/>
              <a:defRPr kumimoji="1" sz="2400">
                <a:solidFill>
                  <a:schemeClr val="tx1"/>
                </a:solidFill>
                <a:latin typeface="Tahoma" pitchFamily="34" charset="0"/>
              </a:defRPr>
            </a:lvl9pPr>
          </a:lstStyle>
          <a:p>
            <a:pPr eaLnBrk="1" fontAlgn="auto" hangingPunct="1">
              <a:spcBef>
                <a:spcPct val="20000"/>
              </a:spcBef>
              <a:spcAft>
                <a:spcPts val="0"/>
              </a:spcAft>
              <a:buClr>
                <a:schemeClr val="accent2"/>
              </a:buClr>
              <a:buFont typeface="Monotype Sorts" pitchFamily="2" charset="2"/>
              <a:buNone/>
              <a:defRPr/>
            </a:pPr>
            <a:r>
              <a:rPr kumimoji="0" lang="pl-PL" altLang="pl-PL" sz="1600" b="1" kern="0" dirty="0"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</a:rPr>
              <a:t>	</a:t>
            </a:r>
            <a:endParaRPr kumimoji="0" lang="pl-PL" altLang="pl-PL" sz="1600" b="1" kern="0" dirty="0">
              <a:latin typeface="Arial" charset="0"/>
            </a:endParaRPr>
          </a:p>
        </p:txBody>
      </p:sp>
      <p:pic>
        <p:nvPicPr>
          <p:cNvPr id="36868" name="Obraz 7" descr="Wydział Zarządzania i Marketingu - nowe logo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837363" y="144463"/>
            <a:ext cx="1809750" cy="857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9461" name="Symbol zastępczy numeru slajdu 6"/>
          <p:cNvSpPr>
            <a:spLocks noGrp="1"/>
          </p:cNvSpPr>
          <p:nvPr>
            <p:ph type="sldNum" sz="quarter" idx="12"/>
          </p:nvPr>
        </p:nvSpPr>
        <p:spPr bwMode="auto"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fld id="{7254776E-95AF-46A0-9721-88EA6B4921F1}" type="slidenum">
              <a:rPr lang="pl-PL" altLang="pl-PL"/>
              <a:pPr/>
              <a:t>8</a:t>
            </a:fld>
            <a:endParaRPr lang="pl-PL" altLang="pl-PL"/>
          </a:p>
        </p:txBody>
      </p:sp>
      <p:pic>
        <p:nvPicPr>
          <p:cNvPr id="36870" name="Obraz 2"/>
          <p:cNvPicPr>
            <a:picLocks noChangeAspect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23850" y="109538"/>
            <a:ext cx="2924175" cy="15621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med">
    <p:pull dir="ld"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Grp="1" noChangeArrowheads="1"/>
          </p:cNvSpPr>
          <p:nvPr>
            <p:ph type="ctrTitle"/>
          </p:nvPr>
        </p:nvSpPr>
        <p:spPr>
          <a:xfrm>
            <a:off x="179388" y="1700213"/>
            <a:ext cx="8820150" cy="5157787"/>
          </a:xfrm>
        </p:spPr>
        <p:txBody>
          <a:bodyPr rtlCol="0">
            <a:normAutofit/>
          </a:bodyPr>
          <a:lstStyle/>
          <a:p>
            <a:pPr algn="l"/>
            <a:r>
              <a:rPr lang="pl-PL" sz="2000" dirty="0" smtClean="0">
                <a:latin typeface="Arial" pitchFamily="34" charset="0"/>
                <a:cs typeface="Arial" pitchFamily="34" charset="0"/>
              </a:rPr>
              <a:t>Zasady obrony przed BMR (OPBMR)</a:t>
            </a:r>
            <a:br>
              <a:rPr lang="pl-PL" sz="2000" dirty="0" smtClean="0">
                <a:latin typeface="Arial" pitchFamily="34" charset="0"/>
                <a:cs typeface="Arial" pitchFamily="34" charset="0"/>
              </a:rPr>
            </a:br>
            <a:r>
              <a:rPr lang="pl-PL" sz="2000" dirty="0" smtClean="0">
                <a:latin typeface="Arial" pitchFamily="34" charset="0"/>
                <a:cs typeface="Arial" pitchFamily="34" charset="0"/>
              </a:rPr>
              <a:t>Niezależnie od zastosowanego rodzaju BMR każdy z pododdziałów </a:t>
            </a:r>
            <a:br>
              <a:rPr lang="pl-PL" sz="2000" dirty="0" smtClean="0">
                <a:latin typeface="Arial" pitchFamily="34" charset="0"/>
                <a:cs typeface="Arial" pitchFamily="34" charset="0"/>
              </a:rPr>
            </a:br>
            <a:r>
              <a:rPr lang="pl-PL" sz="2000" dirty="0" smtClean="0">
                <a:latin typeface="Arial" pitchFamily="34" charset="0"/>
                <a:cs typeface="Arial" pitchFamily="34" charset="0"/>
              </a:rPr>
              <a:t>i żołnierzy powinien stosować się do zasad obrony przed oddziaływaniem bezpośrednim broni oraz skażeniami powstałymi w efekcie jej zastosowania.</a:t>
            </a:r>
            <a:endParaRPr lang="pl-PL" sz="20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2053" name="Rectangle 5"/>
          <p:cNvSpPr>
            <a:spLocks noChangeArrowheads="1"/>
          </p:cNvSpPr>
          <p:nvPr/>
        </p:nvSpPr>
        <p:spPr bwMode="auto">
          <a:xfrm>
            <a:off x="2339975" y="404813"/>
            <a:ext cx="4572000" cy="338137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>
            <a:spAutoFit/>
          </a:bodyPr>
          <a:lstStyle>
            <a:lvl1pPr marL="342900" indent="-342900">
              <a:defRPr kumimoji="1" sz="2400">
                <a:solidFill>
                  <a:schemeClr val="tx1"/>
                </a:solidFill>
                <a:latin typeface="Tahoma" pitchFamily="34" charset="0"/>
              </a:defRPr>
            </a:lvl1pPr>
            <a:lvl2pPr>
              <a:defRPr kumimoji="1" sz="2400">
                <a:solidFill>
                  <a:schemeClr val="tx1"/>
                </a:solidFill>
                <a:latin typeface="Tahoma" pitchFamily="34" charset="0"/>
              </a:defRPr>
            </a:lvl2pPr>
            <a:lvl3pPr>
              <a:defRPr kumimoji="1" sz="2400">
                <a:solidFill>
                  <a:schemeClr val="tx1"/>
                </a:solidFill>
                <a:latin typeface="Tahoma" pitchFamily="34" charset="0"/>
              </a:defRPr>
            </a:lvl3pPr>
            <a:lvl4pPr>
              <a:defRPr kumimoji="1" sz="2400">
                <a:solidFill>
                  <a:schemeClr val="tx1"/>
                </a:solidFill>
                <a:latin typeface="Tahoma" pitchFamily="34" charset="0"/>
              </a:defRPr>
            </a:lvl4pPr>
            <a:lvl5pPr>
              <a:defRPr kumimoji="1" sz="2400">
                <a:solidFill>
                  <a:schemeClr val="tx1"/>
                </a:solidFill>
                <a:latin typeface="Tahoma" pitchFamily="34" charset="0"/>
              </a:defRPr>
            </a:lvl5pPr>
            <a:lvl6pPr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Font typeface="Monotype Sorts" pitchFamily="2" charset="2"/>
              <a:defRPr kumimoji="1" sz="2400">
                <a:solidFill>
                  <a:schemeClr val="tx1"/>
                </a:solidFill>
                <a:latin typeface="Tahoma" pitchFamily="34" charset="0"/>
              </a:defRPr>
            </a:lvl6pPr>
            <a:lvl7pPr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Font typeface="Monotype Sorts" pitchFamily="2" charset="2"/>
              <a:defRPr kumimoji="1" sz="2400">
                <a:solidFill>
                  <a:schemeClr val="tx1"/>
                </a:solidFill>
                <a:latin typeface="Tahoma" pitchFamily="34" charset="0"/>
              </a:defRPr>
            </a:lvl7pPr>
            <a:lvl8pPr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Font typeface="Monotype Sorts" pitchFamily="2" charset="2"/>
              <a:defRPr kumimoji="1" sz="2400">
                <a:solidFill>
                  <a:schemeClr val="tx1"/>
                </a:solidFill>
                <a:latin typeface="Tahoma" pitchFamily="34" charset="0"/>
              </a:defRPr>
            </a:lvl8pPr>
            <a:lvl9pPr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Font typeface="Monotype Sorts" pitchFamily="2" charset="2"/>
              <a:defRPr kumimoji="1" sz="2400">
                <a:solidFill>
                  <a:schemeClr val="tx1"/>
                </a:solidFill>
                <a:latin typeface="Tahoma" pitchFamily="34" charset="0"/>
              </a:defRPr>
            </a:lvl9pPr>
          </a:lstStyle>
          <a:p>
            <a:pPr eaLnBrk="1" fontAlgn="auto" hangingPunct="1">
              <a:spcBef>
                <a:spcPct val="20000"/>
              </a:spcBef>
              <a:spcAft>
                <a:spcPts val="0"/>
              </a:spcAft>
              <a:buClr>
                <a:schemeClr val="accent2"/>
              </a:buClr>
              <a:buFont typeface="Monotype Sorts" pitchFamily="2" charset="2"/>
              <a:buNone/>
              <a:defRPr/>
            </a:pPr>
            <a:r>
              <a:rPr kumimoji="0" lang="pl-PL" altLang="pl-PL" sz="1600" b="1" kern="0" dirty="0"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</a:rPr>
              <a:t>	</a:t>
            </a:r>
            <a:endParaRPr kumimoji="0" lang="pl-PL" altLang="pl-PL" sz="1600" b="1" kern="0" dirty="0">
              <a:latin typeface="Arial" charset="0"/>
            </a:endParaRPr>
          </a:p>
        </p:txBody>
      </p:sp>
      <p:pic>
        <p:nvPicPr>
          <p:cNvPr id="36868" name="Obraz 7" descr="Wydział Zarządzania i Marketingu - nowe logo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837363" y="144463"/>
            <a:ext cx="1809750" cy="857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9461" name="Symbol zastępczy numeru slajdu 6"/>
          <p:cNvSpPr>
            <a:spLocks noGrp="1"/>
          </p:cNvSpPr>
          <p:nvPr>
            <p:ph type="sldNum" sz="quarter" idx="12"/>
          </p:nvPr>
        </p:nvSpPr>
        <p:spPr bwMode="auto"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fld id="{7254776E-95AF-46A0-9721-88EA6B4921F1}" type="slidenum">
              <a:rPr lang="pl-PL" altLang="pl-PL"/>
              <a:pPr/>
              <a:t>9</a:t>
            </a:fld>
            <a:endParaRPr lang="pl-PL" altLang="pl-PL"/>
          </a:p>
        </p:txBody>
      </p:sp>
      <p:pic>
        <p:nvPicPr>
          <p:cNvPr id="36870" name="Obraz 2"/>
          <p:cNvPicPr>
            <a:picLocks noChangeAspect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23850" y="109538"/>
            <a:ext cx="2924175" cy="15621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med">
    <p:pull dir="ld"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Grp="1" noChangeArrowheads="1"/>
          </p:cNvSpPr>
          <p:nvPr>
            <p:ph type="ctrTitle"/>
          </p:nvPr>
        </p:nvSpPr>
        <p:spPr>
          <a:xfrm>
            <a:off x="179388" y="1700213"/>
            <a:ext cx="8820150" cy="5157787"/>
          </a:xfrm>
        </p:spPr>
        <p:txBody>
          <a:bodyPr rtlCol="0">
            <a:normAutofit/>
          </a:bodyPr>
          <a:lstStyle/>
          <a:p>
            <a:pPr algn="l"/>
            <a:r>
              <a:rPr lang="pl-PL" sz="2000" dirty="0" smtClean="0">
                <a:latin typeface="Arial" pitchFamily="34" charset="0"/>
                <a:cs typeface="Arial" pitchFamily="34" charset="0"/>
              </a:rPr>
              <a:t>Działania z tego zakresu obejmują:</a:t>
            </a:r>
            <a:br>
              <a:rPr lang="pl-PL" sz="2000" dirty="0" smtClean="0">
                <a:latin typeface="Arial" pitchFamily="34" charset="0"/>
                <a:cs typeface="Arial" pitchFamily="34" charset="0"/>
              </a:rPr>
            </a:br>
            <a:r>
              <a:rPr lang="pl-PL" sz="2000" dirty="0" smtClean="0">
                <a:latin typeface="Arial" pitchFamily="34" charset="0"/>
                <a:cs typeface="Arial" pitchFamily="34" charset="0"/>
              </a:rPr>
              <a:t>a) rozpoznawanie, identyfikacja i monitorowanie skażeń,</a:t>
            </a:r>
            <a:br>
              <a:rPr lang="pl-PL" sz="2000" dirty="0" smtClean="0">
                <a:latin typeface="Arial" pitchFamily="34" charset="0"/>
                <a:cs typeface="Arial" pitchFamily="34" charset="0"/>
              </a:rPr>
            </a:br>
            <a:r>
              <a:rPr lang="pl-PL" sz="2000" dirty="0" smtClean="0">
                <a:latin typeface="Arial" pitchFamily="34" charset="0"/>
                <a:cs typeface="Arial" pitchFamily="34" charset="0"/>
              </a:rPr>
              <a:t>b) ostrzeganie, alarmowanie i meldowanie o skażeniach,</a:t>
            </a:r>
            <a:br>
              <a:rPr lang="pl-PL" sz="2000" dirty="0" smtClean="0">
                <a:latin typeface="Arial" pitchFamily="34" charset="0"/>
                <a:cs typeface="Arial" pitchFamily="34" charset="0"/>
              </a:rPr>
            </a:br>
            <a:r>
              <a:rPr lang="pl-PL" sz="2000" dirty="0" smtClean="0">
                <a:latin typeface="Arial" pitchFamily="34" charset="0"/>
                <a:cs typeface="Arial" pitchFamily="34" charset="0"/>
              </a:rPr>
              <a:t>c) ochronę przed skażeniami,</a:t>
            </a:r>
            <a:br>
              <a:rPr lang="pl-PL" sz="2000" dirty="0" smtClean="0">
                <a:latin typeface="Arial" pitchFamily="34" charset="0"/>
                <a:cs typeface="Arial" pitchFamily="34" charset="0"/>
              </a:rPr>
            </a:br>
            <a:r>
              <a:rPr lang="pl-PL" sz="2000" dirty="0" smtClean="0">
                <a:latin typeface="Arial" pitchFamily="34" charset="0"/>
                <a:cs typeface="Arial" pitchFamily="34" charset="0"/>
              </a:rPr>
              <a:t>d) ograniczenie zagrożenia skażeniami (działania prewencyjne),</a:t>
            </a:r>
            <a:br>
              <a:rPr lang="pl-PL" sz="2000" dirty="0" smtClean="0">
                <a:latin typeface="Arial" pitchFamily="34" charset="0"/>
                <a:cs typeface="Arial" pitchFamily="34" charset="0"/>
              </a:rPr>
            </a:br>
            <a:r>
              <a:rPr lang="pl-PL" sz="2000" dirty="0" smtClean="0">
                <a:latin typeface="Arial" pitchFamily="34" charset="0"/>
                <a:cs typeface="Arial" pitchFamily="34" charset="0"/>
              </a:rPr>
              <a:t>e) ochronę medyczną.</a:t>
            </a:r>
            <a:endParaRPr lang="pl-PL" sz="20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2053" name="Rectangle 5"/>
          <p:cNvSpPr>
            <a:spLocks noChangeArrowheads="1"/>
          </p:cNvSpPr>
          <p:nvPr/>
        </p:nvSpPr>
        <p:spPr bwMode="auto">
          <a:xfrm>
            <a:off x="2339975" y="404813"/>
            <a:ext cx="4572000" cy="338137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>
            <a:spAutoFit/>
          </a:bodyPr>
          <a:lstStyle>
            <a:lvl1pPr marL="342900" indent="-342900">
              <a:defRPr kumimoji="1" sz="2400">
                <a:solidFill>
                  <a:schemeClr val="tx1"/>
                </a:solidFill>
                <a:latin typeface="Tahoma" pitchFamily="34" charset="0"/>
              </a:defRPr>
            </a:lvl1pPr>
            <a:lvl2pPr>
              <a:defRPr kumimoji="1" sz="2400">
                <a:solidFill>
                  <a:schemeClr val="tx1"/>
                </a:solidFill>
                <a:latin typeface="Tahoma" pitchFamily="34" charset="0"/>
              </a:defRPr>
            </a:lvl2pPr>
            <a:lvl3pPr>
              <a:defRPr kumimoji="1" sz="2400">
                <a:solidFill>
                  <a:schemeClr val="tx1"/>
                </a:solidFill>
                <a:latin typeface="Tahoma" pitchFamily="34" charset="0"/>
              </a:defRPr>
            </a:lvl3pPr>
            <a:lvl4pPr>
              <a:defRPr kumimoji="1" sz="2400">
                <a:solidFill>
                  <a:schemeClr val="tx1"/>
                </a:solidFill>
                <a:latin typeface="Tahoma" pitchFamily="34" charset="0"/>
              </a:defRPr>
            </a:lvl4pPr>
            <a:lvl5pPr>
              <a:defRPr kumimoji="1" sz="2400">
                <a:solidFill>
                  <a:schemeClr val="tx1"/>
                </a:solidFill>
                <a:latin typeface="Tahoma" pitchFamily="34" charset="0"/>
              </a:defRPr>
            </a:lvl5pPr>
            <a:lvl6pPr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Font typeface="Monotype Sorts" pitchFamily="2" charset="2"/>
              <a:defRPr kumimoji="1" sz="2400">
                <a:solidFill>
                  <a:schemeClr val="tx1"/>
                </a:solidFill>
                <a:latin typeface="Tahoma" pitchFamily="34" charset="0"/>
              </a:defRPr>
            </a:lvl6pPr>
            <a:lvl7pPr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Font typeface="Monotype Sorts" pitchFamily="2" charset="2"/>
              <a:defRPr kumimoji="1" sz="2400">
                <a:solidFill>
                  <a:schemeClr val="tx1"/>
                </a:solidFill>
                <a:latin typeface="Tahoma" pitchFamily="34" charset="0"/>
              </a:defRPr>
            </a:lvl7pPr>
            <a:lvl8pPr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Font typeface="Monotype Sorts" pitchFamily="2" charset="2"/>
              <a:defRPr kumimoji="1" sz="2400">
                <a:solidFill>
                  <a:schemeClr val="tx1"/>
                </a:solidFill>
                <a:latin typeface="Tahoma" pitchFamily="34" charset="0"/>
              </a:defRPr>
            </a:lvl8pPr>
            <a:lvl9pPr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Font typeface="Monotype Sorts" pitchFamily="2" charset="2"/>
              <a:defRPr kumimoji="1" sz="2400">
                <a:solidFill>
                  <a:schemeClr val="tx1"/>
                </a:solidFill>
                <a:latin typeface="Tahoma" pitchFamily="34" charset="0"/>
              </a:defRPr>
            </a:lvl9pPr>
          </a:lstStyle>
          <a:p>
            <a:pPr eaLnBrk="1" fontAlgn="auto" hangingPunct="1">
              <a:spcBef>
                <a:spcPct val="20000"/>
              </a:spcBef>
              <a:spcAft>
                <a:spcPts val="0"/>
              </a:spcAft>
              <a:buClr>
                <a:schemeClr val="accent2"/>
              </a:buClr>
              <a:buFont typeface="Monotype Sorts" pitchFamily="2" charset="2"/>
              <a:buNone/>
              <a:defRPr/>
            </a:pPr>
            <a:r>
              <a:rPr kumimoji="0" lang="pl-PL" altLang="pl-PL" sz="1600" b="1" kern="0" dirty="0"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</a:rPr>
              <a:t>	</a:t>
            </a:r>
            <a:endParaRPr kumimoji="0" lang="pl-PL" altLang="pl-PL" sz="1600" b="1" kern="0" dirty="0">
              <a:latin typeface="Arial" charset="0"/>
            </a:endParaRPr>
          </a:p>
        </p:txBody>
      </p:sp>
      <p:pic>
        <p:nvPicPr>
          <p:cNvPr id="36868" name="Obraz 7" descr="Wydział Zarządzania i Marketingu - nowe logo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837363" y="144463"/>
            <a:ext cx="1809750" cy="857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9461" name="Symbol zastępczy numeru slajdu 6"/>
          <p:cNvSpPr>
            <a:spLocks noGrp="1"/>
          </p:cNvSpPr>
          <p:nvPr>
            <p:ph type="sldNum" sz="quarter" idx="12"/>
          </p:nvPr>
        </p:nvSpPr>
        <p:spPr bwMode="auto"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fld id="{7254776E-95AF-46A0-9721-88EA6B4921F1}" type="slidenum">
              <a:rPr lang="pl-PL" altLang="pl-PL"/>
              <a:pPr/>
              <a:t>10</a:t>
            </a:fld>
            <a:endParaRPr lang="pl-PL" altLang="pl-PL"/>
          </a:p>
        </p:txBody>
      </p:sp>
      <p:pic>
        <p:nvPicPr>
          <p:cNvPr id="36870" name="Obraz 2"/>
          <p:cNvPicPr>
            <a:picLocks noChangeAspect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23850" y="109538"/>
            <a:ext cx="2924175" cy="15621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med">
    <p:pull dir="ld"/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Grp="1" noChangeArrowheads="1"/>
          </p:cNvSpPr>
          <p:nvPr>
            <p:ph type="ctrTitle"/>
          </p:nvPr>
        </p:nvSpPr>
        <p:spPr>
          <a:xfrm>
            <a:off x="179388" y="1700213"/>
            <a:ext cx="8820150" cy="5157787"/>
          </a:xfrm>
        </p:spPr>
        <p:txBody>
          <a:bodyPr rtlCol="0">
            <a:normAutofit/>
          </a:bodyPr>
          <a:lstStyle/>
          <a:p>
            <a:pPr algn="l"/>
            <a:r>
              <a:rPr lang="pl-PL" sz="2000" dirty="0" smtClean="0">
                <a:latin typeface="Arial" pitchFamily="34" charset="0"/>
                <a:cs typeface="Arial" pitchFamily="34" charset="0"/>
              </a:rPr>
              <a:t>W kontekście szkolenia indywidualnego każdy z żołnierzy powinien posiadać podstawową wiedzę i umiejętności z zakresu OPBMR:</a:t>
            </a:r>
            <a:br>
              <a:rPr lang="pl-PL" sz="2000" dirty="0" smtClean="0">
                <a:latin typeface="Arial" pitchFamily="34" charset="0"/>
                <a:cs typeface="Arial" pitchFamily="34" charset="0"/>
              </a:rPr>
            </a:br>
            <a:r>
              <a:rPr lang="pl-PL" sz="2000" dirty="0" smtClean="0">
                <a:latin typeface="Arial" pitchFamily="34" charset="0"/>
                <a:cs typeface="Arial" pitchFamily="34" charset="0"/>
              </a:rPr>
              <a:t>a) znać oznaki użycia BMR właściwe dla poszczególnych środków,</a:t>
            </a:r>
            <a:br>
              <a:rPr lang="pl-PL" sz="2000" dirty="0" smtClean="0">
                <a:latin typeface="Arial" pitchFamily="34" charset="0"/>
                <a:cs typeface="Arial" pitchFamily="34" charset="0"/>
              </a:rPr>
            </a:br>
            <a:r>
              <a:rPr lang="pl-PL" sz="2000" dirty="0" smtClean="0">
                <a:latin typeface="Arial" pitchFamily="34" charset="0"/>
                <a:cs typeface="Arial" pitchFamily="34" charset="0"/>
              </a:rPr>
              <a:t>b) umieć posługiwać się sprzętem do wykrywania skażeń,</a:t>
            </a:r>
            <a:br>
              <a:rPr lang="pl-PL" sz="2000" dirty="0" smtClean="0">
                <a:latin typeface="Arial" pitchFamily="34" charset="0"/>
                <a:cs typeface="Arial" pitchFamily="34" charset="0"/>
              </a:rPr>
            </a:br>
            <a:r>
              <a:rPr lang="pl-PL" sz="2000" dirty="0" smtClean="0">
                <a:latin typeface="Arial" pitchFamily="34" charset="0"/>
                <a:cs typeface="Arial" pitchFamily="34" charset="0"/>
              </a:rPr>
              <a:t>c) umiejętnie wykorzystywać indywidualne i zbiorowe środki ochrony przed skażeniami</a:t>
            </a:r>
            <a:r>
              <a:rPr lang="pl-PL" sz="2000" smtClean="0">
                <a:latin typeface="Arial" pitchFamily="34" charset="0"/>
                <a:cs typeface="Arial" pitchFamily="34" charset="0"/>
              </a:rPr>
              <a:t>, </a:t>
            </a:r>
            <a:r>
              <a:rPr lang="pl-PL" sz="2000" smtClean="0">
                <a:latin typeface="Arial" pitchFamily="34" charset="0"/>
                <a:cs typeface="Arial" pitchFamily="34" charset="0"/>
              </a:rPr>
              <a:t>urządzenia fortyfikacyjne </a:t>
            </a:r>
            <a:r>
              <a:rPr lang="pl-PL" sz="2000" dirty="0" smtClean="0">
                <a:latin typeface="Arial" pitchFamily="34" charset="0"/>
                <a:cs typeface="Arial" pitchFamily="34" charset="0"/>
              </a:rPr>
              <a:t>oraz walory ochronne terenu,</a:t>
            </a:r>
            <a:br>
              <a:rPr lang="pl-PL" sz="2000" dirty="0" smtClean="0">
                <a:latin typeface="Arial" pitchFamily="34" charset="0"/>
                <a:cs typeface="Arial" pitchFamily="34" charset="0"/>
              </a:rPr>
            </a:br>
            <a:r>
              <a:rPr lang="pl-PL" sz="2000" dirty="0" smtClean="0">
                <a:latin typeface="Arial" pitchFamily="34" charset="0"/>
                <a:cs typeface="Arial" pitchFamily="34" charset="0"/>
              </a:rPr>
              <a:t>d) znać i stosować optymalne sposoby pokonywania stref skażeń,</a:t>
            </a:r>
            <a:br>
              <a:rPr lang="pl-PL" sz="2000" dirty="0" smtClean="0">
                <a:latin typeface="Arial" pitchFamily="34" charset="0"/>
                <a:cs typeface="Arial" pitchFamily="34" charset="0"/>
              </a:rPr>
            </a:br>
            <a:r>
              <a:rPr lang="pl-PL" sz="2000" dirty="0" smtClean="0">
                <a:latin typeface="Arial" pitchFamily="34" charset="0"/>
                <a:cs typeface="Arial" pitchFamily="34" charset="0"/>
              </a:rPr>
              <a:t>e) przestrzegać zasad działania strefach skażonych,</a:t>
            </a:r>
            <a:br>
              <a:rPr lang="pl-PL" sz="2000" dirty="0" smtClean="0">
                <a:latin typeface="Arial" pitchFamily="34" charset="0"/>
                <a:cs typeface="Arial" pitchFamily="34" charset="0"/>
              </a:rPr>
            </a:br>
            <a:r>
              <a:rPr lang="pl-PL" sz="2000" dirty="0" smtClean="0">
                <a:latin typeface="Arial" pitchFamily="34" charset="0"/>
                <a:cs typeface="Arial" pitchFamily="34" charset="0"/>
              </a:rPr>
              <a:t>f) znać zasady i przeprowadzać likwidację skażeń z wykorzystaniem sprzętu etatowego,</a:t>
            </a:r>
            <a:br>
              <a:rPr lang="pl-PL" sz="2000" dirty="0" smtClean="0">
                <a:latin typeface="Arial" pitchFamily="34" charset="0"/>
                <a:cs typeface="Arial" pitchFamily="34" charset="0"/>
              </a:rPr>
            </a:br>
            <a:r>
              <a:rPr lang="pl-PL" sz="2000" dirty="0" smtClean="0">
                <a:latin typeface="Arial" pitchFamily="34" charset="0"/>
                <a:cs typeface="Arial" pitchFamily="34" charset="0"/>
              </a:rPr>
              <a:t>g) znać aktualną sytuację skażeń oraz stopień napromieniowania (utrzymywanie świadomości sytuacyjnej).</a:t>
            </a:r>
            <a:br>
              <a:rPr lang="pl-PL" sz="2000" dirty="0" smtClean="0">
                <a:latin typeface="Arial" pitchFamily="34" charset="0"/>
                <a:cs typeface="Arial" pitchFamily="34" charset="0"/>
              </a:rPr>
            </a:br>
            <a:r>
              <a:rPr lang="pl-PL" sz="2000" dirty="0" smtClean="0">
                <a:latin typeface="Arial" pitchFamily="34" charset="0"/>
                <a:cs typeface="Arial" pitchFamily="34" charset="0"/>
              </a:rPr>
              <a:t> </a:t>
            </a:r>
            <a:endParaRPr lang="pl-PL" sz="20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2053" name="Rectangle 5"/>
          <p:cNvSpPr>
            <a:spLocks noChangeArrowheads="1"/>
          </p:cNvSpPr>
          <p:nvPr/>
        </p:nvSpPr>
        <p:spPr bwMode="auto">
          <a:xfrm>
            <a:off x="2339975" y="404813"/>
            <a:ext cx="4572000" cy="338137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>
            <a:spAutoFit/>
          </a:bodyPr>
          <a:lstStyle>
            <a:lvl1pPr marL="342900" indent="-342900">
              <a:defRPr kumimoji="1" sz="2400">
                <a:solidFill>
                  <a:schemeClr val="tx1"/>
                </a:solidFill>
                <a:latin typeface="Tahoma" pitchFamily="34" charset="0"/>
              </a:defRPr>
            </a:lvl1pPr>
            <a:lvl2pPr>
              <a:defRPr kumimoji="1" sz="2400">
                <a:solidFill>
                  <a:schemeClr val="tx1"/>
                </a:solidFill>
                <a:latin typeface="Tahoma" pitchFamily="34" charset="0"/>
              </a:defRPr>
            </a:lvl2pPr>
            <a:lvl3pPr>
              <a:defRPr kumimoji="1" sz="2400">
                <a:solidFill>
                  <a:schemeClr val="tx1"/>
                </a:solidFill>
                <a:latin typeface="Tahoma" pitchFamily="34" charset="0"/>
              </a:defRPr>
            </a:lvl3pPr>
            <a:lvl4pPr>
              <a:defRPr kumimoji="1" sz="2400">
                <a:solidFill>
                  <a:schemeClr val="tx1"/>
                </a:solidFill>
                <a:latin typeface="Tahoma" pitchFamily="34" charset="0"/>
              </a:defRPr>
            </a:lvl4pPr>
            <a:lvl5pPr>
              <a:defRPr kumimoji="1" sz="2400">
                <a:solidFill>
                  <a:schemeClr val="tx1"/>
                </a:solidFill>
                <a:latin typeface="Tahoma" pitchFamily="34" charset="0"/>
              </a:defRPr>
            </a:lvl5pPr>
            <a:lvl6pPr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Font typeface="Monotype Sorts" pitchFamily="2" charset="2"/>
              <a:defRPr kumimoji="1" sz="2400">
                <a:solidFill>
                  <a:schemeClr val="tx1"/>
                </a:solidFill>
                <a:latin typeface="Tahoma" pitchFamily="34" charset="0"/>
              </a:defRPr>
            </a:lvl6pPr>
            <a:lvl7pPr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Font typeface="Monotype Sorts" pitchFamily="2" charset="2"/>
              <a:defRPr kumimoji="1" sz="2400">
                <a:solidFill>
                  <a:schemeClr val="tx1"/>
                </a:solidFill>
                <a:latin typeface="Tahoma" pitchFamily="34" charset="0"/>
              </a:defRPr>
            </a:lvl7pPr>
            <a:lvl8pPr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Font typeface="Monotype Sorts" pitchFamily="2" charset="2"/>
              <a:defRPr kumimoji="1" sz="2400">
                <a:solidFill>
                  <a:schemeClr val="tx1"/>
                </a:solidFill>
                <a:latin typeface="Tahoma" pitchFamily="34" charset="0"/>
              </a:defRPr>
            </a:lvl8pPr>
            <a:lvl9pPr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Font typeface="Monotype Sorts" pitchFamily="2" charset="2"/>
              <a:defRPr kumimoji="1" sz="2400">
                <a:solidFill>
                  <a:schemeClr val="tx1"/>
                </a:solidFill>
                <a:latin typeface="Tahoma" pitchFamily="34" charset="0"/>
              </a:defRPr>
            </a:lvl9pPr>
          </a:lstStyle>
          <a:p>
            <a:pPr eaLnBrk="1" fontAlgn="auto" hangingPunct="1">
              <a:spcBef>
                <a:spcPct val="20000"/>
              </a:spcBef>
              <a:spcAft>
                <a:spcPts val="0"/>
              </a:spcAft>
              <a:buClr>
                <a:schemeClr val="accent2"/>
              </a:buClr>
              <a:buFont typeface="Monotype Sorts" pitchFamily="2" charset="2"/>
              <a:buNone/>
              <a:defRPr/>
            </a:pPr>
            <a:r>
              <a:rPr kumimoji="0" lang="pl-PL" altLang="pl-PL" sz="1600" b="1" kern="0" dirty="0"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</a:rPr>
              <a:t>	</a:t>
            </a:r>
            <a:endParaRPr kumimoji="0" lang="pl-PL" altLang="pl-PL" sz="1600" b="1" kern="0" dirty="0">
              <a:latin typeface="Arial" charset="0"/>
            </a:endParaRPr>
          </a:p>
        </p:txBody>
      </p:sp>
      <p:pic>
        <p:nvPicPr>
          <p:cNvPr id="36868" name="Obraz 7" descr="Wydział Zarządzania i Marketingu - nowe logo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837363" y="144463"/>
            <a:ext cx="1809750" cy="857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9461" name="Symbol zastępczy numeru slajdu 6"/>
          <p:cNvSpPr>
            <a:spLocks noGrp="1"/>
          </p:cNvSpPr>
          <p:nvPr>
            <p:ph type="sldNum" sz="quarter" idx="12"/>
          </p:nvPr>
        </p:nvSpPr>
        <p:spPr bwMode="auto"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fld id="{7254776E-95AF-46A0-9721-88EA6B4921F1}" type="slidenum">
              <a:rPr lang="pl-PL" altLang="pl-PL"/>
              <a:pPr/>
              <a:t>11</a:t>
            </a:fld>
            <a:endParaRPr lang="pl-PL" altLang="pl-PL"/>
          </a:p>
        </p:txBody>
      </p:sp>
      <p:pic>
        <p:nvPicPr>
          <p:cNvPr id="36870" name="Obraz 2"/>
          <p:cNvPicPr>
            <a:picLocks noChangeAspect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23850" y="109538"/>
            <a:ext cx="2924175" cy="15621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med">
    <p:pull dir="ld"/>
  </p:transition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Grp="1" noChangeArrowheads="1"/>
          </p:cNvSpPr>
          <p:nvPr>
            <p:ph type="ctrTitle"/>
          </p:nvPr>
        </p:nvSpPr>
        <p:spPr>
          <a:xfrm>
            <a:off x="179388" y="1700213"/>
            <a:ext cx="8820150" cy="5157787"/>
          </a:xfrm>
        </p:spPr>
        <p:txBody>
          <a:bodyPr rtlCol="0">
            <a:normAutofit/>
          </a:bodyPr>
          <a:lstStyle/>
          <a:p>
            <a:pPr algn="l"/>
            <a:r>
              <a:rPr lang="pl-PL" sz="2000" b="1" u="sng" dirty="0" smtClean="0">
                <a:latin typeface="Arial" pitchFamily="34" charset="0"/>
                <a:cs typeface="Arial" pitchFamily="34" charset="0"/>
              </a:rPr>
              <a:t>ZAGADNIENIE 2 </a:t>
            </a:r>
            <a:r>
              <a:rPr lang="pl-PL" sz="2000" dirty="0" smtClean="0">
                <a:latin typeface="Arial" pitchFamily="34" charset="0"/>
                <a:cs typeface="Arial" pitchFamily="34" charset="0"/>
              </a:rPr>
              <a:t>Indywidualna ochrona przed skażeniami </a:t>
            </a:r>
            <a:br>
              <a:rPr lang="pl-PL" sz="2000" dirty="0" smtClean="0">
                <a:latin typeface="Arial" pitchFamily="34" charset="0"/>
                <a:cs typeface="Arial" pitchFamily="34" charset="0"/>
              </a:rPr>
            </a:br>
            <a:r>
              <a:rPr lang="pl-PL" sz="2000" dirty="0" smtClean="0">
                <a:latin typeface="Arial" pitchFamily="34" charset="0"/>
                <a:cs typeface="Arial" pitchFamily="34" charset="0"/>
              </a:rPr>
              <a:t> </a:t>
            </a:r>
            <a:br>
              <a:rPr lang="pl-PL" sz="2000" dirty="0" smtClean="0">
                <a:latin typeface="Arial" pitchFamily="34" charset="0"/>
                <a:cs typeface="Arial" pitchFamily="34" charset="0"/>
              </a:rPr>
            </a:br>
            <a:r>
              <a:rPr lang="pl-PL" sz="2000" dirty="0" smtClean="0">
                <a:latin typeface="Arial" pitchFamily="34" charset="0"/>
                <a:cs typeface="Arial" pitchFamily="34" charset="0"/>
              </a:rPr>
              <a:t> Każdy z żołnierzy posiada na wyposażeniu zestaw Indywidualnych Środków Ochrony Przed Skażeniami (ISOPS), które umożliwiają żołnierzowi przetrwanie ataku BMR oraz prowadzenie działań bojowych w warunkach skażenia.</a:t>
            </a:r>
            <a:br>
              <a:rPr lang="pl-PL" sz="2000" dirty="0" smtClean="0">
                <a:latin typeface="Arial" pitchFamily="34" charset="0"/>
                <a:cs typeface="Arial" pitchFamily="34" charset="0"/>
              </a:rPr>
            </a:br>
            <a:r>
              <a:rPr lang="pl-PL" sz="2000" dirty="0" smtClean="0">
                <a:latin typeface="Arial" pitchFamily="34" charset="0"/>
                <a:cs typeface="Arial" pitchFamily="34" charset="0"/>
              </a:rPr>
              <a:t>W skład ISOPS wchodzą następujące elementy:</a:t>
            </a:r>
            <a:endParaRPr lang="pl-PL" sz="20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2053" name="Rectangle 5"/>
          <p:cNvSpPr>
            <a:spLocks noChangeArrowheads="1"/>
          </p:cNvSpPr>
          <p:nvPr/>
        </p:nvSpPr>
        <p:spPr bwMode="auto">
          <a:xfrm>
            <a:off x="2339975" y="404813"/>
            <a:ext cx="4572000" cy="338137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>
            <a:spAutoFit/>
          </a:bodyPr>
          <a:lstStyle>
            <a:lvl1pPr marL="342900" indent="-342900">
              <a:defRPr kumimoji="1" sz="2400">
                <a:solidFill>
                  <a:schemeClr val="tx1"/>
                </a:solidFill>
                <a:latin typeface="Tahoma" pitchFamily="34" charset="0"/>
              </a:defRPr>
            </a:lvl1pPr>
            <a:lvl2pPr>
              <a:defRPr kumimoji="1" sz="2400">
                <a:solidFill>
                  <a:schemeClr val="tx1"/>
                </a:solidFill>
                <a:latin typeface="Tahoma" pitchFamily="34" charset="0"/>
              </a:defRPr>
            </a:lvl2pPr>
            <a:lvl3pPr>
              <a:defRPr kumimoji="1" sz="2400">
                <a:solidFill>
                  <a:schemeClr val="tx1"/>
                </a:solidFill>
                <a:latin typeface="Tahoma" pitchFamily="34" charset="0"/>
              </a:defRPr>
            </a:lvl3pPr>
            <a:lvl4pPr>
              <a:defRPr kumimoji="1" sz="2400">
                <a:solidFill>
                  <a:schemeClr val="tx1"/>
                </a:solidFill>
                <a:latin typeface="Tahoma" pitchFamily="34" charset="0"/>
              </a:defRPr>
            </a:lvl4pPr>
            <a:lvl5pPr>
              <a:defRPr kumimoji="1" sz="2400">
                <a:solidFill>
                  <a:schemeClr val="tx1"/>
                </a:solidFill>
                <a:latin typeface="Tahoma" pitchFamily="34" charset="0"/>
              </a:defRPr>
            </a:lvl5pPr>
            <a:lvl6pPr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Font typeface="Monotype Sorts" pitchFamily="2" charset="2"/>
              <a:defRPr kumimoji="1" sz="2400">
                <a:solidFill>
                  <a:schemeClr val="tx1"/>
                </a:solidFill>
                <a:latin typeface="Tahoma" pitchFamily="34" charset="0"/>
              </a:defRPr>
            </a:lvl6pPr>
            <a:lvl7pPr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Font typeface="Monotype Sorts" pitchFamily="2" charset="2"/>
              <a:defRPr kumimoji="1" sz="2400">
                <a:solidFill>
                  <a:schemeClr val="tx1"/>
                </a:solidFill>
                <a:latin typeface="Tahoma" pitchFamily="34" charset="0"/>
              </a:defRPr>
            </a:lvl7pPr>
            <a:lvl8pPr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Font typeface="Monotype Sorts" pitchFamily="2" charset="2"/>
              <a:defRPr kumimoji="1" sz="2400">
                <a:solidFill>
                  <a:schemeClr val="tx1"/>
                </a:solidFill>
                <a:latin typeface="Tahoma" pitchFamily="34" charset="0"/>
              </a:defRPr>
            </a:lvl8pPr>
            <a:lvl9pPr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Font typeface="Monotype Sorts" pitchFamily="2" charset="2"/>
              <a:defRPr kumimoji="1" sz="2400">
                <a:solidFill>
                  <a:schemeClr val="tx1"/>
                </a:solidFill>
                <a:latin typeface="Tahoma" pitchFamily="34" charset="0"/>
              </a:defRPr>
            </a:lvl9pPr>
          </a:lstStyle>
          <a:p>
            <a:pPr eaLnBrk="1" fontAlgn="auto" hangingPunct="1">
              <a:spcBef>
                <a:spcPct val="20000"/>
              </a:spcBef>
              <a:spcAft>
                <a:spcPts val="0"/>
              </a:spcAft>
              <a:buClr>
                <a:schemeClr val="accent2"/>
              </a:buClr>
              <a:buFont typeface="Monotype Sorts" pitchFamily="2" charset="2"/>
              <a:buNone/>
              <a:defRPr/>
            </a:pPr>
            <a:r>
              <a:rPr kumimoji="0" lang="pl-PL" altLang="pl-PL" sz="1600" b="1" kern="0" dirty="0"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</a:rPr>
              <a:t>	</a:t>
            </a:r>
            <a:endParaRPr kumimoji="0" lang="pl-PL" altLang="pl-PL" sz="1600" b="1" kern="0" dirty="0">
              <a:latin typeface="Arial" charset="0"/>
            </a:endParaRPr>
          </a:p>
        </p:txBody>
      </p:sp>
      <p:pic>
        <p:nvPicPr>
          <p:cNvPr id="36868" name="Obraz 7" descr="Wydział Zarządzania i Marketingu - nowe logo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837363" y="144463"/>
            <a:ext cx="1809750" cy="857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9461" name="Symbol zastępczy numeru slajdu 6"/>
          <p:cNvSpPr>
            <a:spLocks noGrp="1"/>
          </p:cNvSpPr>
          <p:nvPr>
            <p:ph type="sldNum" sz="quarter" idx="12"/>
          </p:nvPr>
        </p:nvSpPr>
        <p:spPr bwMode="auto"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fld id="{7254776E-95AF-46A0-9721-88EA6B4921F1}" type="slidenum">
              <a:rPr lang="pl-PL" altLang="pl-PL"/>
              <a:pPr/>
              <a:t>12</a:t>
            </a:fld>
            <a:endParaRPr lang="pl-PL" altLang="pl-PL"/>
          </a:p>
        </p:txBody>
      </p:sp>
      <p:pic>
        <p:nvPicPr>
          <p:cNvPr id="36870" name="Obraz 2"/>
          <p:cNvPicPr>
            <a:picLocks noChangeAspect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23850" y="109538"/>
            <a:ext cx="2924175" cy="15621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med">
    <p:pull dir="ld"/>
  </p:transition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Grp="1" noChangeArrowheads="1"/>
          </p:cNvSpPr>
          <p:nvPr>
            <p:ph type="ctrTitle"/>
          </p:nvPr>
        </p:nvSpPr>
        <p:spPr>
          <a:xfrm>
            <a:off x="179388" y="1700213"/>
            <a:ext cx="8820150" cy="5157787"/>
          </a:xfrm>
        </p:spPr>
        <p:txBody>
          <a:bodyPr rtlCol="0">
            <a:normAutofit/>
          </a:bodyPr>
          <a:lstStyle/>
          <a:p>
            <a:pPr algn="l"/>
            <a:r>
              <a:rPr lang="pl-PL" sz="2000" dirty="0" smtClean="0">
                <a:latin typeface="Arial" pitchFamily="34" charset="0"/>
                <a:cs typeface="Arial" pitchFamily="34" charset="0"/>
              </a:rPr>
              <a:t>a) maska przeciwgazowa,</a:t>
            </a:r>
            <a:br>
              <a:rPr lang="pl-PL" sz="2000" dirty="0" smtClean="0">
                <a:latin typeface="Arial" pitchFamily="34" charset="0"/>
                <a:cs typeface="Arial" pitchFamily="34" charset="0"/>
              </a:rPr>
            </a:br>
            <a:r>
              <a:rPr lang="pl-PL" sz="2000" dirty="0" smtClean="0">
                <a:latin typeface="Arial" pitchFamily="34" charset="0"/>
                <a:cs typeface="Arial" pitchFamily="34" charset="0"/>
              </a:rPr>
              <a:t>b) odzież ochronna:</a:t>
            </a:r>
            <a:br>
              <a:rPr lang="pl-PL" sz="2000" dirty="0" smtClean="0">
                <a:latin typeface="Arial" pitchFamily="34" charset="0"/>
                <a:cs typeface="Arial" pitchFamily="34" charset="0"/>
              </a:rPr>
            </a:br>
            <a:r>
              <a:rPr lang="pl-PL" sz="2000" dirty="0" smtClean="0">
                <a:latin typeface="Arial" pitchFamily="34" charset="0"/>
                <a:cs typeface="Arial" pitchFamily="34" charset="0"/>
              </a:rPr>
              <a:t>- filtracyjna odzież ochronna FOO-1,</a:t>
            </a:r>
            <a:br>
              <a:rPr lang="pl-PL" sz="2000" dirty="0" smtClean="0">
                <a:latin typeface="Arial" pitchFamily="34" charset="0"/>
                <a:cs typeface="Arial" pitchFamily="34" charset="0"/>
              </a:rPr>
            </a:br>
            <a:r>
              <a:rPr lang="pl-PL" sz="2000" dirty="0" smtClean="0">
                <a:latin typeface="Arial" pitchFamily="34" charset="0"/>
                <a:cs typeface="Arial" pitchFamily="34" charset="0"/>
              </a:rPr>
              <a:t>- narzutka ochronna NO-1,</a:t>
            </a:r>
            <a:br>
              <a:rPr lang="pl-PL" sz="2000" dirty="0" smtClean="0">
                <a:latin typeface="Arial" pitchFamily="34" charset="0"/>
                <a:cs typeface="Arial" pitchFamily="34" charset="0"/>
              </a:rPr>
            </a:br>
            <a:r>
              <a:rPr lang="pl-PL" sz="2000" dirty="0" smtClean="0">
                <a:latin typeface="Arial" pitchFamily="34" charset="0"/>
                <a:cs typeface="Arial" pitchFamily="34" charset="0"/>
              </a:rPr>
              <a:t>c) indywidualny pakiet do likwidacji skażeń (IPLS),</a:t>
            </a:r>
            <a:br>
              <a:rPr lang="pl-PL" sz="2000" dirty="0" smtClean="0">
                <a:latin typeface="Arial" pitchFamily="34" charset="0"/>
                <a:cs typeface="Arial" pitchFamily="34" charset="0"/>
              </a:rPr>
            </a:br>
            <a:r>
              <a:rPr lang="pl-PL" sz="2000" dirty="0" smtClean="0">
                <a:latin typeface="Arial" pitchFamily="34" charset="0"/>
                <a:cs typeface="Arial" pitchFamily="34" charset="0"/>
              </a:rPr>
              <a:t>d) indywidualny zestaw </a:t>
            </a:r>
            <a:r>
              <a:rPr lang="pl-PL" sz="2000" dirty="0" err="1" smtClean="0">
                <a:latin typeface="Arial" pitchFamily="34" charset="0"/>
                <a:cs typeface="Arial" pitchFamily="34" charset="0"/>
              </a:rPr>
              <a:t>autostrzykawek</a:t>
            </a:r>
            <a:r>
              <a:rPr lang="pl-PL" sz="2000" dirty="0" smtClean="0">
                <a:latin typeface="Arial" pitchFamily="34" charset="0"/>
                <a:cs typeface="Arial" pitchFamily="34" charset="0"/>
              </a:rPr>
              <a:t> IZAS-05,</a:t>
            </a:r>
            <a:br>
              <a:rPr lang="pl-PL" sz="2000" dirty="0" smtClean="0">
                <a:latin typeface="Arial" pitchFamily="34" charset="0"/>
                <a:cs typeface="Arial" pitchFamily="34" charset="0"/>
              </a:rPr>
            </a:br>
            <a:r>
              <a:rPr lang="pl-PL" sz="2000" dirty="0" smtClean="0">
                <a:latin typeface="Arial" pitchFamily="34" charset="0"/>
                <a:cs typeface="Arial" pitchFamily="34" charset="0"/>
              </a:rPr>
              <a:t>e) sprzęt dozymetryczny (dawkomierz indywidualny SOR/T-012),</a:t>
            </a:r>
            <a:br>
              <a:rPr lang="pl-PL" sz="2000" dirty="0" smtClean="0">
                <a:latin typeface="Arial" pitchFamily="34" charset="0"/>
                <a:cs typeface="Arial" pitchFamily="34" charset="0"/>
              </a:rPr>
            </a:br>
            <a:r>
              <a:rPr lang="pl-PL" sz="2000" dirty="0" smtClean="0">
                <a:latin typeface="Arial" pitchFamily="34" charset="0"/>
                <a:cs typeface="Arial" pitchFamily="34" charset="0"/>
              </a:rPr>
              <a:t>f) środki medyczne do udzielania pierwszej pomocy.</a:t>
            </a:r>
            <a:br>
              <a:rPr lang="pl-PL" sz="2000" dirty="0" smtClean="0">
                <a:latin typeface="Arial" pitchFamily="34" charset="0"/>
                <a:cs typeface="Arial" pitchFamily="34" charset="0"/>
              </a:rPr>
            </a:br>
            <a:r>
              <a:rPr lang="pl-PL" sz="2000" dirty="0" smtClean="0">
                <a:latin typeface="Arial" pitchFamily="34" charset="0"/>
                <a:cs typeface="Arial" pitchFamily="34" charset="0"/>
              </a:rPr>
              <a:t>Uwaga:</a:t>
            </a:r>
            <a:br>
              <a:rPr lang="pl-PL" sz="2000" dirty="0" smtClean="0">
                <a:latin typeface="Arial" pitchFamily="34" charset="0"/>
                <a:cs typeface="Arial" pitchFamily="34" charset="0"/>
              </a:rPr>
            </a:br>
            <a:r>
              <a:rPr lang="pl-PL" sz="2000" dirty="0" smtClean="0">
                <a:latin typeface="Arial" pitchFamily="34" charset="0"/>
                <a:cs typeface="Arial" pitchFamily="34" charset="0"/>
              </a:rPr>
              <a:t>W jednostkach Wojska Polskiego w użyciu znajdują się również inne rodzaje odzieży przeciwchemicznej:</a:t>
            </a:r>
            <a:br>
              <a:rPr lang="pl-PL" sz="2000" dirty="0" smtClean="0">
                <a:latin typeface="Arial" pitchFamily="34" charset="0"/>
                <a:cs typeface="Arial" pitchFamily="34" charset="0"/>
              </a:rPr>
            </a:br>
            <a:r>
              <a:rPr lang="pl-PL" sz="2000" dirty="0" smtClean="0">
                <a:latin typeface="Arial" pitchFamily="34" charset="0"/>
                <a:cs typeface="Arial" pitchFamily="34" charset="0"/>
              </a:rPr>
              <a:t>a) lekka izolacyjna odzież ochronna LIOO-1,</a:t>
            </a:r>
            <a:br>
              <a:rPr lang="pl-PL" sz="2000" dirty="0" smtClean="0">
                <a:latin typeface="Arial" pitchFamily="34" charset="0"/>
                <a:cs typeface="Arial" pitchFamily="34" charset="0"/>
              </a:rPr>
            </a:br>
            <a:r>
              <a:rPr lang="pl-PL" sz="2000" dirty="0" smtClean="0">
                <a:latin typeface="Arial" pitchFamily="34" charset="0"/>
                <a:cs typeface="Arial" pitchFamily="34" charset="0"/>
              </a:rPr>
              <a:t>b) odzież przeciwchemiczna LZ-1 (kombinezon) i LZ-2.</a:t>
            </a:r>
            <a:endParaRPr lang="pl-PL" sz="20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2053" name="Rectangle 5"/>
          <p:cNvSpPr>
            <a:spLocks noChangeArrowheads="1"/>
          </p:cNvSpPr>
          <p:nvPr/>
        </p:nvSpPr>
        <p:spPr bwMode="auto">
          <a:xfrm>
            <a:off x="2339975" y="404813"/>
            <a:ext cx="4572000" cy="338137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>
            <a:spAutoFit/>
          </a:bodyPr>
          <a:lstStyle>
            <a:lvl1pPr marL="342900" indent="-342900">
              <a:defRPr kumimoji="1" sz="2400">
                <a:solidFill>
                  <a:schemeClr val="tx1"/>
                </a:solidFill>
                <a:latin typeface="Tahoma" pitchFamily="34" charset="0"/>
              </a:defRPr>
            </a:lvl1pPr>
            <a:lvl2pPr>
              <a:defRPr kumimoji="1" sz="2400">
                <a:solidFill>
                  <a:schemeClr val="tx1"/>
                </a:solidFill>
                <a:latin typeface="Tahoma" pitchFamily="34" charset="0"/>
              </a:defRPr>
            </a:lvl2pPr>
            <a:lvl3pPr>
              <a:defRPr kumimoji="1" sz="2400">
                <a:solidFill>
                  <a:schemeClr val="tx1"/>
                </a:solidFill>
                <a:latin typeface="Tahoma" pitchFamily="34" charset="0"/>
              </a:defRPr>
            </a:lvl3pPr>
            <a:lvl4pPr>
              <a:defRPr kumimoji="1" sz="2400">
                <a:solidFill>
                  <a:schemeClr val="tx1"/>
                </a:solidFill>
                <a:latin typeface="Tahoma" pitchFamily="34" charset="0"/>
              </a:defRPr>
            </a:lvl4pPr>
            <a:lvl5pPr>
              <a:defRPr kumimoji="1" sz="2400">
                <a:solidFill>
                  <a:schemeClr val="tx1"/>
                </a:solidFill>
                <a:latin typeface="Tahoma" pitchFamily="34" charset="0"/>
              </a:defRPr>
            </a:lvl5pPr>
            <a:lvl6pPr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Font typeface="Monotype Sorts" pitchFamily="2" charset="2"/>
              <a:defRPr kumimoji="1" sz="2400">
                <a:solidFill>
                  <a:schemeClr val="tx1"/>
                </a:solidFill>
                <a:latin typeface="Tahoma" pitchFamily="34" charset="0"/>
              </a:defRPr>
            </a:lvl6pPr>
            <a:lvl7pPr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Font typeface="Monotype Sorts" pitchFamily="2" charset="2"/>
              <a:defRPr kumimoji="1" sz="2400">
                <a:solidFill>
                  <a:schemeClr val="tx1"/>
                </a:solidFill>
                <a:latin typeface="Tahoma" pitchFamily="34" charset="0"/>
              </a:defRPr>
            </a:lvl7pPr>
            <a:lvl8pPr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Font typeface="Monotype Sorts" pitchFamily="2" charset="2"/>
              <a:defRPr kumimoji="1" sz="2400">
                <a:solidFill>
                  <a:schemeClr val="tx1"/>
                </a:solidFill>
                <a:latin typeface="Tahoma" pitchFamily="34" charset="0"/>
              </a:defRPr>
            </a:lvl8pPr>
            <a:lvl9pPr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Font typeface="Monotype Sorts" pitchFamily="2" charset="2"/>
              <a:defRPr kumimoji="1" sz="2400">
                <a:solidFill>
                  <a:schemeClr val="tx1"/>
                </a:solidFill>
                <a:latin typeface="Tahoma" pitchFamily="34" charset="0"/>
              </a:defRPr>
            </a:lvl9pPr>
          </a:lstStyle>
          <a:p>
            <a:pPr eaLnBrk="1" fontAlgn="auto" hangingPunct="1">
              <a:spcBef>
                <a:spcPct val="20000"/>
              </a:spcBef>
              <a:spcAft>
                <a:spcPts val="0"/>
              </a:spcAft>
              <a:buClr>
                <a:schemeClr val="accent2"/>
              </a:buClr>
              <a:buFont typeface="Monotype Sorts" pitchFamily="2" charset="2"/>
              <a:buNone/>
              <a:defRPr/>
            </a:pPr>
            <a:r>
              <a:rPr kumimoji="0" lang="pl-PL" altLang="pl-PL" sz="1600" b="1" kern="0" dirty="0"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</a:rPr>
              <a:t>	</a:t>
            </a:r>
            <a:endParaRPr kumimoji="0" lang="pl-PL" altLang="pl-PL" sz="1600" b="1" kern="0" dirty="0">
              <a:latin typeface="Arial" charset="0"/>
            </a:endParaRPr>
          </a:p>
        </p:txBody>
      </p:sp>
      <p:pic>
        <p:nvPicPr>
          <p:cNvPr id="36868" name="Obraz 7" descr="Wydział Zarządzania i Marketingu - nowe logo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837363" y="144463"/>
            <a:ext cx="1809750" cy="857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9461" name="Symbol zastępczy numeru slajdu 6"/>
          <p:cNvSpPr>
            <a:spLocks noGrp="1"/>
          </p:cNvSpPr>
          <p:nvPr>
            <p:ph type="sldNum" sz="quarter" idx="12"/>
          </p:nvPr>
        </p:nvSpPr>
        <p:spPr bwMode="auto"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fld id="{7254776E-95AF-46A0-9721-88EA6B4921F1}" type="slidenum">
              <a:rPr lang="pl-PL" altLang="pl-PL"/>
              <a:pPr/>
              <a:t>13</a:t>
            </a:fld>
            <a:endParaRPr lang="pl-PL" altLang="pl-PL"/>
          </a:p>
        </p:txBody>
      </p:sp>
      <p:pic>
        <p:nvPicPr>
          <p:cNvPr id="36870" name="Obraz 2"/>
          <p:cNvPicPr>
            <a:picLocks noChangeAspect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23850" y="109538"/>
            <a:ext cx="2924175" cy="15621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med">
    <p:pull dir="ld"/>
  </p:transition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Grp="1" noChangeArrowheads="1"/>
          </p:cNvSpPr>
          <p:nvPr>
            <p:ph type="ctrTitle"/>
          </p:nvPr>
        </p:nvSpPr>
        <p:spPr>
          <a:xfrm>
            <a:off x="179388" y="1700213"/>
            <a:ext cx="8820150" cy="5157787"/>
          </a:xfrm>
        </p:spPr>
        <p:txBody>
          <a:bodyPr rtlCol="0">
            <a:normAutofit/>
          </a:bodyPr>
          <a:lstStyle/>
          <a:p>
            <a:pPr algn="l"/>
            <a:r>
              <a:rPr lang="pl-PL" sz="2000" dirty="0" smtClean="0">
                <a:latin typeface="Arial" pitchFamily="34" charset="0"/>
                <a:cs typeface="Arial" pitchFamily="34" charset="0"/>
              </a:rPr>
              <a:t>Maska przeciwgazowa </a:t>
            </a:r>
            <a:br>
              <a:rPr lang="pl-PL" sz="2000" dirty="0" smtClean="0">
                <a:latin typeface="Arial" pitchFamily="34" charset="0"/>
                <a:cs typeface="Arial" pitchFamily="34" charset="0"/>
              </a:rPr>
            </a:br>
            <a:r>
              <a:rPr lang="pl-PL" sz="2000" dirty="0" smtClean="0">
                <a:latin typeface="Arial" pitchFamily="34" charset="0"/>
                <a:cs typeface="Arial" pitchFamily="34" charset="0"/>
              </a:rPr>
              <a:t> </a:t>
            </a:r>
            <a:br>
              <a:rPr lang="pl-PL" sz="2000" dirty="0" smtClean="0">
                <a:latin typeface="Arial" pitchFamily="34" charset="0"/>
                <a:cs typeface="Arial" pitchFamily="34" charset="0"/>
              </a:rPr>
            </a:br>
            <a:r>
              <a:rPr lang="pl-PL" sz="2000" dirty="0" smtClean="0">
                <a:latin typeface="Arial" pitchFamily="34" charset="0"/>
                <a:cs typeface="Arial" pitchFamily="34" charset="0"/>
              </a:rPr>
              <a:t>Filtracyjna maska przeciwgazowa typu MP-5 (MP-6) jest podstawowym środkiem ochrony przed skażeniami, przeznaczonym do ochrony dróg oddechowych, oczu i twarzy żołnierza przed działaniem BST </a:t>
            </a:r>
            <a:br>
              <a:rPr lang="pl-PL" sz="2000" dirty="0" smtClean="0">
                <a:latin typeface="Arial" pitchFamily="34" charset="0"/>
                <a:cs typeface="Arial" pitchFamily="34" charset="0"/>
              </a:rPr>
            </a:br>
            <a:r>
              <a:rPr lang="pl-PL" sz="2000" dirty="0" smtClean="0">
                <a:latin typeface="Arial" pitchFamily="34" charset="0"/>
                <a:cs typeface="Arial" pitchFamily="34" charset="0"/>
              </a:rPr>
              <a:t>(w ograniczonym zakresie również TSP), substancjami biologicznymi oraz pyłem radioaktywnym.</a:t>
            </a:r>
            <a:endParaRPr lang="pl-PL" sz="20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2053" name="Rectangle 5"/>
          <p:cNvSpPr>
            <a:spLocks noChangeArrowheads="1"/>
          </p:cNvSpPr>
          <p:nvPr/>
        </p:nvSpPr>
        <p:spPr bwMode="auto">
          <a:xfrm>
            <a:off x="2339975" y="404813"/>
            <a:ext cx="4572000" cy="338137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>
            <a:spAutoFit/>
          </a:bodyPr>
          <a:lstStyle>
            <a:lvl1pPr marL="342900" indent="-342900">
              <a:defRPr kumimoji="1" sz="2400">
                <a:solidFill>
                  <a:schemeClr val="tx1"/>
                </a:solidFill>
                <a:latin typeface="Tahoma" pitchFamily="34" charset="0"/>
              </a:defRPr>
            </a:lvl1pPr>
            <a:lvl2pPr>
              <a:defRPr kumimoji="1" sz="2400">
                <a:solidFill>
                  <a:schemeClr val="tx1"/>
                </a:solidFill>
                <a:latin typeface="Tahoma" pitchFamily="34" charset="0"/>
              </a:defRPr>
            </a:lvl2pPr>
            <a:lvl3pPr>
              <a:defRPr kumimoji="1" sz="2400">
                <a:solidFill>
                  <a:schemeClr val="tx1"/>
                </a:solidFill>
                <a:latin typeface="Tahoma" pitchFamily="34" charset="0"/>
              </a:defRPr>
            </a:lvl3pPr>
            <a:lvl4pPr>
              <a:defRPr kumimoji="1" sz="2400">
                <a:solidFill>
                  <a:schemeClr val="tx1"/>
                </a:solidFill>
                <a:latin typeface="Tahoma" pitchFamily="34" charset="0"/>
              </a:defRPr>
            </a:lvl4pPr>
            <a:lvl5pPr>
              <a:defRPr kumimoji="1" sz="2400">
                <a:solidFill>
                  <a:schemeClr val="tx1"/>
                </a:solidFill>
                <a:latin typeface="Tahoma" pitchFamily="34" charset="0"/>
              </a:defRPr>
            </a:lvl5pPr>
            <a:lvl6pPr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Font typeface="Monotype Sorts" pitchFamily="2" charset="2"/>
              <a:defRPr kumimoji="1" sz="2400">
                <a:solidFill>
                  <a:schemeClr val="tx1"/>
                </a:solidFill>
                <a:latin typeface="Tahoma" pitchFamily="34" charset="0"/>
              </a:defRPr>
            </a:lvl6pPr>
            <a:lvl7pPr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Font typeface="Monotype Sorts" pitchFamily="2" charset="2"/>
              <a:defRPr kumimoji="1" sz="2400">
                <a:solidFill>
                  <a:schemeClr val="tx1"/>
                </a:solidFill>
                <a:latin typeface="Tahoma" pitchFamily="34" charset="0"/>
              </a:defRPr>
            </a:lvl7pPr>
            <a:lvl8pPr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Font typeface="Monotype Sorts" pitchFamily="2" charset="2"/>
              <a:defRPr kumimoji="1" sz="2400">
                <a:solidFill>
                  <a:schemeClr val="tx1"/>
                </a:solidFill>
                <a:latin typeface="Tahoma" pitchFamily="34" charset="0"/>
              </a:defRPr>
            </a:lvl8pPr>
            <a:lvl9pPr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Font typeface="Monotype Sorts" pitchFamily="2" charset="2"/>
              <a:defRPr kumimoji="1" sz="2400">
                <a:solidFill>
                  <a:schemeClr val="tx1"/>
                </a:solidFill>
                <a:latin typeface="Tahoma" pitchFamily="34" charset="0"/>
              </a:defRPr>
            </a:lvl9pPr>
          </a:lstStyle>
          <a:p>
            <a:pPr eaLnBrk="1" fontAlgn="auto" hangingPunct="1">
              <a:spcBef>
                <a:spcPct val="20000"/>
              </a:spcBef>
              <a:spcAft>
                <a:spcPts val="0"/>
              </a:spcAft>
              <a:buClr>
                <a:schemeClr val="accent2"/>
              </a:buClr>
              <a:buFont typeface="Monotype Sorts" pitchFamily="2" charset="2"/>
              <a:buNone/>
              <a:defRPr/>
            </a:pPr>
            <a:r>
              <a:rPr kumimoji="0" lang="pl-PL" altLang="pl-PL" sz="1600" b="1" kern="0" dirty="0"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</a:rPr>
              <a:t>	</a:t>
            </a:r>
            <a:endParaRPr kumimoji="0" lang="pl-PL" altLang="pl-PL" sz="1600" b="1" kern="0" dirty="0">
              <a:latin typeface="Arial" charset="0"/>
            </a:endParaRPr>
          </a:p>
        </p:txBody>
      </p:sp>
      <p:pic>
        <p:nvPicPr>
          <p:cNvPr id="36868" name="Obraz 7" descr="Wydział Zarządzania i Marketingu - nowe logo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837363" y="144463"/>
            <a:ext cx="1809750" cy="857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9461" name="Symbol zastępczy numeru slajdu 6"/>
          <p:cNvSpPr>
            <a:spLocks noGrp="1"/>
          </p:cNvSpPr>
          <p:nvPr>
            <p:ph type="sldNum" sz="quarter" idx="12"/>
          </p:nvPr>
        </p:nvSpPr>
        <p:spPr bwMode="auto"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fld id="{7254776E-95AF-46A0-9721-88EA6B4921F1}" type="slidenum">
              <a:rPr lang="pl-PL" altLang="pl-PL"/>
              <a:pPr/>
              <a:t>14</a:t>
            </a:fld>
            <a:endParaRPr lang="pl-PL" altLang="pl-PL"/>
          </a:p>
        </p:txBody>
      </p:sp>
      <p:pic>
        <p:nvPicPr>
          <p:cNvPr id="36870" name="Obraz 2"/>
          <p:cNvPicPr>
            <a:picLocks noChangeAspect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23850" y="109538"/>
            <a:ext cx="2924175" cy="15621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med">
    <p:pull dir="ld"/>
  </p:transition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Grp="1" noChangeArrowheads="1"/>
          </p:cNvSpPr>
          <p:nvPr>
            <p:ph type="ctrTitle"/>
          </p:nvPr>
        </p:nvSpPr>
        <p:spPr>
          <a:xfrm>
            <a:off x="179388" y="1700213"/>
            <a:ext cx="8820150" cy="5157787"/>
          </a:xfrm>
        </p:spPr>
        <p:txBody>
          <a:bodyPr rtlCol="0">
            <a:normAutofit/>
          </a:bodyPr>
          <a:lstStyle/>
          <a:p>
            <a:pPr algn="l"/>
            <a:r>
              <a:rPr lang="pl-PL" sz="2000" dirty="0" smtClean="0">
                <a:latin typeface="Arial" pitchFamily="34" charset="0"/>
                <a:cs typeface="Arial" pitchFamily="34" charset="0"/>
              </a:rPr>
              <a:t>W skład zestawu maski wchodzą następujące elementy:</a:t>
            </a:r>
            <a:br>
              <a:rPr lang="pl-PL" sz="2000" dirty="0" smtClean="0">
                <a:latin typeface="Arial" pitchFamily="34" charset="0"/>
                <a:cs typeface="Arial" pitchFamily="34" charset="0"/>
              </a:rPr>
            </a:br>
            <a:r>
              <a:rPr lang="pl-PL" sz="2000" dirty="0" smtClean="0">
                <a:latin typeface="Arial" pitchFamily="34" charset="0"/>
                <a:cs typeface="Arial" pitchFamily="34" charset="0"/>
              </a:rPr>
              <a:t>a) część twarzowa (korpus z półmaską i pozostałymi elementami),</a:t>
            </a:r>
            <a:br>
              <a:rPr lang="pl-PL" sz="2000" dirty="0" smtClean="0">
                <a:latin typeface="Arial" pitchFamily="34" charset="0"/>
                <a:cs typeface="Arial" pitchFamily="34" charset="0"/>
              </a:rPr>
            </a:br>
            <a:r>
              <a:rPr lang="pl-PL" sz="2000" dirty="0" smtClean="0">
                <a:latin typeface="Arial" pitchFamily="34" charset="0"/>
                <a:cs typeface="Arial" pitchFamily="34" charset="0"/>
              </a:rPr>
              <a:t>b) nagłowie taśmowe,</a:t>
            </a:r>
            <a:br>
              <a:rPr lang="pl-PL" sz="2000" dirty="0" smtClean="0">
                <a:latin typeface="Arial" pitchFamily="34" charset="0"/>
                <a:cs typeface="Arial" pitchFamily="34" charset="0"/>
              </a:rPr>
            </a:br>
            <a:r>
              <a:rPr lang="pl-PL" sz="2000" dirty="0" smtClean="0">
                <a:latin typeface="Arial" pitchFamily="34" charset="0"/>
                <a:cs typeface="Arial" pitchFamily="34" charset="0"/>
              </a:rPr>
              <a:t>c) filtropochłaniacz FP-5,</a:t>
            </a:r>
            <a:br>
              <a:rPr lang="pl-PL" sz="2000" dirty="0" smtClean="0">
                <a:latin typeface="Arial" pitchFamily="34" charset="0"/>
                <a:cs typeface="Arial" pitchFamily="34" charset="0"/>
              </a:rPr>
            </a:br>
            <a:r>
              <a:rPr lang="pl-PL" sz="2000" dirty="0" smtClean="0">
                <a:latin typeface="Arial" pitchFamily="34" charset="0"/>
                <a:cs typeface="Arial" pitchFamily="34" charset="0"/>
              </a:rPr>
              <a:t>d) zasobnik do pobierania płynów (bidon i wężyk z zaworem),</a:t>
            </a:r>
            <a:br>
              <a:rPr lang="pl-PL" sz="2000" dirty="0" smtClean="0">
                <a:latin typeface="Arial" pitchFamily="34" charset="0"/>
                <a:cs typeface="Arial" pitchFamily="34" charset="0"/>
              </a:rPr>
            </a:br>
            <a:r>
              <a:rPr lang="pl-PL" sz="2000" dirty="0" smtClean="0">
                <a:latin typeface="Arial" pitchFamily="34" charset="0"/>
                <a:cs typeface="Arial" pitchFamily="34" charset="0"/>
              </a:rPr>
              <a:t>e) torba nośna.</a:t>
            </a:r>
            <a:endParaRPr lang="pl-PL" sz="20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2053" name="Rectangle 5"/>
          <p:cNvSpPr>
            <a:spLocks noChangeArrowheads="1"/>
          </p:cNvSpPr>
          <p:nvPr/>
        </p:nvSpPr>
        <p:spPr bwMode="auto">
          <a:xfrm>
            <a:off x="2339975" y="404813"/>
            <a:ext cx="4572000" cy="338137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>
            <a:spAutoFit/>
          </a:bodyPr>
          <a:lstStyle>
            <a:lvl1pPr marL="342900" indent="-342900">
              <a:defRPr kumimoji="1" sz="2400">
                <a:solidFill>
                  <a:schemeClr val="tx1"/>
                </a:solidFill>
                <a:latin typeface="Tahoma" pitchFamily="34" charset="0"/>
              </a:defRPr>
            </a:lvl1pPr>
            <a:lvl2pPr>
              <a:defRPr kumimoji="1" sz="2400">
                <a:solidFill>
                  <a:schemeClr val="tx1"/>
                </a:solidFill>
                <a:latin typeface="Tahoma" pitchFamily="34" charset="0"/>
              </a:defRPr>
            </a:lvl2pPr>
            <a:lvl3pPr>
              <a:defRPr kumimoji="1" sz="2400">
                <a:solidFill>
                  <a:schemeClr val="tx1"/>
                </a:solidFill>
                <a:latin typeface="Tahoma" pitchFamily="34" charset="0"/>
              </a:defRPr>
            </a:lvl3pPr>
            <a:lvl4pPr>
              <a:defRPr kumimoji="1" sz="2400">
                <a:solidFill>
                  <a:schemeClr val="tx1"/>
                </a:solidFill>
                <a:latin typeface="Tahoma" pitchFamily="34" charset="0"/>
              </a:defRPr>
            </a:lvl4pPr>
            <a:lvl5pPr>
              <a:defRPr kumimoji="1" sz="2400">
                <a:solidFill>
                  <a:schemeClr val="tx1"/>
                </a:solidFill>
                <a:latin typeface="Tahoma" pitchFamily="34" charset="0"/>
              </a:defRPr>
            </a:lvl5pPr>
            <a:lvl6pPr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Font typeface="Monotype Sorts" pitchFamily="2" charset="2"/>
              <a:defRPr kumimoji="1" sz="2400">
                <a:solidFill>
                  <a:schemeClr val="tx1"/>
                </a:solidFill>
                <a:latin typeface="Tahoma" pitchFamily="34" charset="0"/>
              </a:defRPr>
            </a:lvl6pPr>
            <a:lvl7pPr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Font typeface="Monotype Sorts" pitchFamily="2" charset="2"/>
              <a:defRPr kumimoji="1" sz="2400">
                <a:solidFill>
                  <a:schemeClr val="tx1"/>
                </a:solidFill>
                <a:latin typeface="Tahoma" pitchFamily="34" charset="0"/>
              </a:defRPr>
            </a:lvl7pPr>
            <a:lvl8pPr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Font typeface="Monotype Sorts" pitchFamily="2" charset="2"/>
              <a:defRPr kumimoji="1" sz="2400">
                <a:solidFill>
                  <a:schemeClr val="tx1"/>
                </a:solidFill>
                <a:latin typeface="Tahoma" pitchFamily="34" charset="0"/>
              </a:defRPr>
            </a:lvl8pPr>
            <a:lvl9pPr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Font typeface="Monotype Sorts" pitchFamily="2" charset="2"/>
              <a:defRPr kumimoji="1" sz="2400">
                <a:solidFill>
                  <a:schemeClr val="tx1"/>
                </a:solidFill>
                <a:latin typeface="Tahoma" pitchFamily="34" charset="0"/>
              </a:defRPr>
            </a:lvl9pPr>
          </a:lstStyle>
          <a:p>
            <a:pPr eaLnBrk="1" fontAlgn="auto" hangingPunct="1">
              <a:spcBef>
                <a:spcPct val="20000"/>
              </a:spcBef>
              <a:spcAft>
                <a:spcPts val="0"/>
              </a:spcAft>
              <a:buClr>
                <a:schemeClr val="accent2"/>
              </a:buClr>
              <a:buFont typeface="Monotype Sorts" pitchFamily="2" charset="2"/>
              <a:buNone/>
              <a:defRPr/>
            </a:pPr>
            <a:r>
              <a:rPr kumimoji="0" lang="pl-PL" altLang="pl-PL" sz="1600" b="1" kern="0" dirty="0"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</a:rPr>
              <a:t>	</a:t>
            </a:r>
            <a:endParaRPr kumimoji="0" lang="pl-PL" altLang="pl-PL" sz="1600" b="1" kern="0" dirty="0">
              <a:latin typeface="Arial" charset="0"/>
            </a:endParaRPr>
          </a:p>
        </p:txBody>
      </p:sp>
      <p:pic>
        <p:nvPicPr>
          <p:cNvPr id="36868" name="Obraz 7" descr="Wydział Zarządzania i Marketingu - nowe logo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837363" y="144463"/>
            <a:ext cx="1809750" cy="857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9461" name="Symbol zastępczy numeru slajdu 6"/>
          <p:cNvSpPr>
            <a:spLocks noGrp="1"/>
          </p:cNvSpPr>
          <p:nvPr>
            <p:ph type="sldNum" sz="quarter" idx="12"/>
          </p:nvPr>
        </p:nvSpPr>
        <p:spPr bwMode="auto"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fld id="{7254776E-95AF-46A0-9721-88EA6B4921F1}" type="slidenum">
              <a:rPr lang="pl-PL" altLang="pl-PL"/>
              <a:pPr/>
              <a:t>15</a:t>
            </a:fld>
            <a:endParaRPr lang="pl-PL" altLang="pl-PL"/>
          </a:p>
        </p:txBody>
      </p:sp>
      <p:pic>
        <p:nvPicPr>
          <p:cNvPr id="36870" name="Obraz 2"/>
          <p:cNvPicPr>
            <a:picLocks noChangeAspect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23850" y="109538"/>
            <a:ext cx="2924175" cy="15621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med">
    <p:pull dir="ld"/>
  </p:transition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Grp="1" noChangeArrowheads="1"/>
          </p:cNvSpPr>
          <p:nvPr>
            <p:ph type="ctrTitle"/>
          </p:nvPr>
        </p:nvSpPr>
        <p:spPr>
          <a:xfrm>
            <a:off x="179388" y="1700213"/>
            <a:ext cx="8820150" cy="5157787"/>
          </a:xfrm>
        </p:spPr>
        <p:txBody>
          <a:bodyPr rtlCol="0">
            <a:normAutofit/>
          </a:bodyPr>
          <a:lstStyle/>
          <a:p>
            <a:pPr algn="l"/>
            <a:r>
              <a:rPr lang="pl-PL" sz="2000" dirty="0" smtClean="0">
                <a:latin typeface="Arial" pitchFamily="34" charset="0"/>
                <a:cs typeface="Arial" pitchFamily="34" charset="0"/>
              </a:rPr>
              <a:t>Przygotowanie maski do użytkowania obejmuje następujące czynności:</a:t>
            </a:r>
            <a:br>
              <a:rPr lang="pl-PL" sz="2000" dirty="0" smtClean="0">
                <a:latin typeface="Arial" pitchFamily="34" charset="0"/>
                <a:cs typeface="Arial" pitchFamily="34" charset="0"/>
              </a:rPr>
            </a:br>
            <a:r>
              <a:rPr lang="pl-PL" sz="2000" dirty="0" smtClean="0">
                <a:latin typeface="Arial" pitchFamily="34" charset="0"/>
                <a:cs typeface="Arial" pitchFamily="34" charset="0"/>
              </a:rPr>
              <a:t>a) wykonanie przeglądu maski (sprawdzenie stanu technicznego poszczególnych części),</a:t>
            </a:r>
            <a:br>
              <a:rPr lang="pl-PL" sz="2000" dirty="0" smtClean="0">
                <a:latin typeface="Arial" pitchFamily="34" charset="0"/>
                <a:cs typeface="Arial" pitchFamily="34" charset="0"/>
              </a:rPr>
            </a:br>
            <a:r>
              <a:rPr lang="pl-PL" sz="2000" dirty="0" smtClean="0">
                <a:latin typeface="Arial" pitchFamily="34" charset="0"/>
                <a:cs typeface="Arial" pitchFamily="34" charset="0"/>
              </a:rPr>
              <a:t>b) </a:t>
            </a:r>
            <a:r>
              <a:rPr lang="pl-PL" sz="2000" dirty="0" err="1" smtClean="0">
                <a:latin typeface="Arial" pitchFamily="34" charset="0"/>
                <a:cs typeface="Arial" pitchFamily="34" charset="0"/>
              </a:rPr>
              <a:t>rozkonserwowanie</a:t>
            </a:r>
            <a:r>
              <a:rPr lang="pl-PL" sz="2000" dirty="0" smtClean="0">
                <a:latin typeface="Arial" pitchFamily="34" charset="0"/>
                <a:cs typeface="Arial" pitchFamily="34" charset="0"/>
              </a:rPr>
              <a:t> części twarzowej (usunięcie elementów zabezpieczenia oraz umycie maski),</a:t>
            </a:r>
            <a:br>
              <a:rPr lang="pl-PL" sz="2000" dirty="0" smtClean="0">
                <a:latin typeface="Arial" pitchFamily="34" charset="0"/>
                <a:cs typeface="Arial" pitchFamily="34" charset="0"/>
              </a:rPr>
            </a:br>
            <a:r>
              <a:rPr lang="pl-PL" sz="2000" dirty="0" smtClean="0">
                <a:latin typeface="Arial" pitchFamily="34" charset="0"/>
                <a:cs typeface="Arial" pitchFamily="34" charset="0"/>
              </a:rPr>
              <a:t>c) wykonanie czynności podstawowych z zakresu użytkowego:</a:t>
            </a:r>
            <a:br>
              <a:rPr lang="pl-PL" sz="2000" dirty="0" smtClean="0">
                <a:latin typeface="Arial" pitchFamily="34" charset="0"/>
                <a:cs typeface="Arial" pitchFamily="34" charset="0"/>
              </a:rPr>
            </a:br>
            <a:r>
              <a:rPr lang="pl-PL" sz="2000" dirty="0" smtClean="0">
                <a:latin typeface="Arial" pitchFamily="34" charset="0"/>
                <a:cs typeface="Arial" pitchFamily="34" charset="0"/>
              </a:rPr>
              <a:t>- dopasowanie,</a:t>
            </a:r>
            <a:br>
              <a:rPr lang="pl-PL" sz="2000" dirty="0" smtClean="0">
                <a:latin typeface="Arial" pitchFamily="34" charset="0"/>
                <a:cs typeface="Arial" pitchFamily="34" charset="0"/>
              </a:rPr>
            </a:br>
            <a:r>
              <a:rPr lang="pl-PL" sz="2000" dirty="0" smtClean="0">
                <a:latin typeface="Arial" pitchFamily="34" charset="0"/>
                <a:cs typeface="Arial" pitchFamily="34" charset="0"/>
              </a:rPr>
              <a:t>- wstępne sprawdzenie szczelności,</a:t>
            </a:r>
            <a:br>
              <a:rPr lang="pl-PL" sz="2000" dirty="0" smtClean="0">
                <a:latin typeface="Arial" pitchFamily="34" charset="0"/>
                <a:cs typeface="Arial" pitchFamily="34" charset="0"/>
              </a:rPr>
            </a:br>
            <a:r>
              <a:rPr lang="pl-PL" sz="2000" dirty="0" smtClean="0">
                <a:latin typeface="Arial" pitchFamily="34" charset="0"/>
                <a:cs typeface="Arial" pitchFamily="34" charset="0"/>
              </a:rPr>
              <a:t>- sprawdzenie szczelności w atmosferze skażonej.</a:t>
            </a:r>
            <a:endParaRPr lang="pl-PL" sz="20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2053" name="Rectangle 5"/>
          <p:cNvSpPr>
            <a:spLocks noChangeArrowheads="1"/>
          </p:cNvSpPr>
          <p:nvPr/>
        </p:nvSpPr>
        <p:spPr bwMode="auto">
          <a:xfrm>
            <a:off x="2339975" y="404813"/>
            <a:ext cx="4572000" cy="338137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>
            <a:spAutoFit/>
          </a:bodyPr>
          <a:lstStyle>
            <a:lvl1pPr marL="342900" indent="-342900">
              <a:defRPr kumimoji="1" sz="2400">
                <a:solidFill>
                  <a:schemeClr val="tx1"/>
                </a:solidFill>
                <a:latin typeface="Tahoma" pitchFamily="34" charset="0"/>
              </a:defRPr>
            </a:lvl1pPr>
            <a:lvl2pPr>
              <a:defRPr kumimoji="1" sz="2400">
                <a:solidFill>
                  <a:schemeClr val="tx1"/>
                </a:solidFill>
                <a:latin typeface="Tahoma" pitchFamily="34" charset="0"/>
              </a:defRPr>
            </a:lvl2pPr>
            <a:lvl3pPr>
              <a:defRPr kumimoji="1" sz="2400">
                <a:solidFill>
                  <a:schemeClr val="tx1"/>
                </a:solidFill>
                <a:latin typeface="Tahoma" pitchFamily="34" charset="0"/>
              </a:defRPr>
            </a:lvl3pPr>
            <a:lvl4pPr>
              <a:defRPr kumimoji="1" sz="2400">
                <a:solidFill>
                  <a:schemeClr val="tx1"/>
                </a:solidFill>
                <a:latin typeface="Tahoma" pitchFamily="34" charset="0"/>
              </a:defRPr>
            </a:lvl4pPr>
            <a:lvl5pPr>
              <a:defRPr kumimoji="1" sz="2400">
                <a:solidFill>
                  <a:schemeClr val="tx1"/>
                </a:solidFill>
                <a:latin typeface="Tahoma" pitchFamily="34" charset="0"/>
              </a:defRPr>
            </a:lvl5pPr>
            <a:lvl6pPr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Font typeface="Monotype Sorts" pitchFamily="2" charset="2"/>
              <a:defRPr kumimoji="1" sz="2400">
                <a:solidFill>
                  <a:schemeClr val="tx1"/>
                </a:solidFill>
                <a:latin typeface="Tahoma" pitchFamily="34" charset="0"/>
              </a:defRPr>
            </a:lvl6pPr>
            <a:lvl7pPr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Font typeface="Monotype Sorts" pitchFamily="2" charset="2"/>
              <a:defRPr kumimoji="1" sz="2400">
                <a:solidFill>
                  <a:schemeClr val="tx1"/>
                </a:solidFill>
                <a:latin typeface="Tahoma" pitchFamily="34" charset="0"/>
              </a:defRPr>
            </a:lvl7pPr>
            <a:lvl8pPr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Font typeface="Monotype Sorts" pitchFamily="2" charset="2"/>
              <a:defRPr kumimoji="1" sz="2400">
                <a:solidFill>
                  <a:schemeClr val="tx1"/>
                </a:solidFill>
                <a:latin typeface="Tahoma" pitchFamily="34" charset="0"/>
              </a:defRPr>
            </a:lvl8pPr>
            <a:lvl9pPr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Font typeface="Monotype Sorts" pitchFamily="2" charset="2"/>
              <a:defRPr kumimoji="1" sz="2400">
                <a:solidFill>
                  <a:schemeClr val="tx1"/>
                </a:solidFill>
                <a:latin typeface="Tahoma" pitchFamily="34" charset="0"/>
              </a:defRPr>
            </a:lvl9pPr>
          </a:lstStyle>
          <a:p>
            <a:pPr eaLnBrk="1" fontAlgn="auto" hangingPunct="1">
              <a:spcBef>
                <a:spcPct val="20000"/>
              </a:spcBef>
              <a:spcAft>
                <a:spcPts val="0"/>
              </a:spcAft>
              <a:buClr>
                <a:schemeClr val="accent2"/>
              </a:buClr>
              <a:buFont typeface="Monotype Sorts" pitchFamily="2" charset="2"/>
              <a:buNone/>
              <a:defRPr/>
            </a:pPr>
            <a:r>
              <a:rPr kumimoji="0" lang="pl-PL" altLang="pl-PL" sz="1600" b="1" kern="0" dirty="0"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</a:rPr>
              <a:t>	</a:t>
            </a:r>
            <a:endParaRPr kumimoji="0" lang="pl-PL" altLang="pl-PL" sz="1600" b="1" kern="0" dirty="0">
              <a:latin typeface="Arial" charset="0"/>
            </a:endParaRPr>
          </a:p>
        </p:txBody>
      </p:sp>
      <p:pic>
        <p:nvPicPr>
          <p:cNvPr id="36868" name="Obraz 7" descr="Wydział Zarządzania i Marketingu - nowe logo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837363" y="144463"/>
            <a:ext cx="1809750" cy="857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9461" name="Symbol zastępczy numeru slajdu 6"/>
          <p:cNvSpPr>
            <a:spLocks noGrp="1"/>
          </p:cNvSpPr>
          <p:nvPr>
            <p:ph type="sldNum" sz="quarter" idx="12"/>
          </p:nvPr>
        </p:nvSpPr>
        <p:spPr bwMode="auto"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fld id="{7254776E-95AF-46A0-9721-88EA6B4921F1}" type="slidenum">
              <a:rPr lang="pl-PL" altLang="pl-PL"/>
              <a:pPr/>
              <a:t>16</a:t>
            </a:fld>
            <a:endParaRPr lang="pl-PL" altLang="pl-PL"/>
          </a:p>
        </p:txBody>
      </p:sp>
      <p:pic>
        <p:nvPicPr>
          <p:cNvPr id="36870" name="Obraz 2"/>
          <p:cNvPicPr>
            <a:picLocks noChangeAspect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23850" y="109538"/>
            <a:ext cx="2924175" cy="15621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med">
    <p:pull dir="ld"/>
  </p:transition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Grp="1" noChangeArrowheads="1"/>
          </p:cNvSpPr>
          <p:nvPr>
            <p:ph type="ctrTitle"/>
          </p:nvPr>
        </p:nvSpPr>
        <p:spPr>
          <a:xfrm>
            <a:off x="179388" y="1700213"/>
            <a:ext cx="8820150" cy="5157787"/>
          </a:xfrm>
        </p:spPr>
        <p:txBody>
          <a:bodyPr rtlCol="0">
            <a:normAutofit/>
          </a:bodyPr>
          <a:lstStyle/>
          <a:p>
            <a:pPr algn="l"/>
            <a:r>
              <a:rPr lang="pl-PL" sz="2000" dirty="0" smtClean="0">
                <a:latin typeface="Arial" pitchFamily="34" charset="0"/>
                <a:cs typeface="Arial" pitchFamily="34" charset="0"/>
              </a:rPr>
              <a:t>W warunkach działań taktycznych maskę MP-5 przenosi się </a:t>
            </a:r>
            <a:br>
              <a:rPr lang="pl-PL" sz="2000" dirty="0" smtClean="0">
                <a:latin typeface="Arial" pitchFamily="34" charset="0"/>
                <a:cs typeface="Arial" pitchFamily="34" charset="0"/>
              </a:rPr>
            </a:br>
            <a:r>
              <a:rPr lang="pl-PL" sz="2000" dirty="0" smtClean="0">
                <a:latin typeface="Arial" pitchFamily="34" charset="0"/>
                <a:cs typeface="Arial" pitchFamily="34" charset="0"/>
              </a:rPr>
              <a:t>w następujących położeniach:</a:t>
            </a:r>
            <a:br>
              <a:rPr lang="pl-PL" sz="2000" dirty="0" smtClean="0">
                <a:latin typeface="Arial" pitchFamily="34" charset="0"/>
                <a:cs typeface="Arial" pitchFamily="34" charset="0"/>
              </a:rPr>
            </a:br>
            <a:r>
              <a:rPr lang="pl-PL" sz="2000" dirty="0" smtClean="0">
                <a:latin typeface="Arial" pitchFamily="34" charset="0"/>
                <a:cs typeface="Arial" pitchFamily="34" charset="0"/>
              </a:rPr>
              <a:t>a) marszowym w warunkach niskiego lub średniego zagrożenia (brak lub niskie prawdopodobieństwo użycia BMR),</a:t>
            </a:r>
            <a:br>
              <a:rPr lang="pl-PL" sz="2000" dirty="0" smtClean="0">
                <a:latin typeface="Arial" pitchFamily="34" charset="0"/>
                <a:cs typeface="Arial" pitchFamily="34" charset="0"/>
              </a:rPr>
            </a:br>
            <a:r>
              <a:rPr lang="pl-PL" sz="2000" dirty="0" smtClean="0">
                <a:latin typeface="Arial" pitchFamily="34" charset="0"/>
                <a:cs typeface="Arial" pitchFamily="34" charset="0"/>
              </a:rPr>
              <a:t>b) pogotowia w warunkach wysokiego zagrożenia (duże prawdopodobieństwo użycia BMR),</a:t>
            </a:r>
            <a:br>
              <a:rPr lang="pl-PL" sz="2000" dirty="0" smtClean="0">
                <a:latin typeface="Arial" pitchFamily="34" charset="0"/>
                <a:cs typeface="Arial" pitchFamily="34" charset="0"/>
              </a:rPr>
            </a:br>
            <a:r>
              <a:rPr lang="pl-PL" sz="2000" dirty="0" smtClean="0">
                <a:latin typeface="Arial" pitchFamily="34" charset="0"/>
                <a:cs typeface="Arial" pitchFamily="34" charset="0"/>
              </a:rPr>
              <a:t>c) bojowym w warunkach użycia BMR lub występowania skażeń i zakażeń.</a:t>
            </a:r>
            <a:br>
              <a:rPr lang="pl-PL" sz="2000" dirty="0" smtClean="0">
                <a:latin typeface="Arial" pitchFamily="34" charset="0"/>
                <a:cs typeface="Arial" pitchFamily="34" charset="0"/>
              </a:rPr>
            </a:br>
            <a:r>
              <a:rPr lang="pl-PL" sz="2000" dirty="0" smtClean="0">
                <a:latin typeface="Arial" pitchFamily="34" charset="0"/>
                <a:cs typeface="Arial" pitchFamily="34" charset="0"/>
              </a:rPr>
              <a:t> </a:t>
            </a:r>
            <a:r>
              <a:rPr lang="pl-PL" sz="2000" dirty="0" smtClean="0"/>
              <a:t/>
            </a:r>
            <a:br>
              <a:rPr lang="pl-PL" sz="2000" dirty="0" smtClean="0"/>
            </a:br>
            <a:r>
              <a:rPr lang="pl-PL" sz="2000" dirty="0" smtClean="0"/>
              <a:t> </a:t>
            </a:r>
            <a:endParaRPr lang="pl-PL" sz="2000" dirty="0"/>
          </a:p>
        </p:txBody>
      </p:sp>
      <p:sp>
        <p:nvSpPr>
          <p:cNvPr id="2053" name="Rectangle 5"/>
          <p:cNvSpPr>
            <a:spLocks noChangeArrowheads="1"/>
          </p:cNvSpPr>
          <p:nvPr/>
        </p:nvSpPr>
        <p:spPr bwMode="auto">
          <a:xfrm>
            <a:off x="2339975" y="404813"/>
            <a:ext cx="4572000" cy="338137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>
            <a:spAutoFit/>
          </a:bodyPr>
          <a:lstStyle>
            <a:lvl1pPr marL="342900" indent="-342900">
              <a:defRPr kumimoji="1" sz="2400">
                <a:solidFill>
                  <a:schemeClr val="tx1"/>
                </a:solidFill>
                <a:latin typeface="Tahoma" pitchFamily="34" charset="0"/>
              </a:defRPr>
            </a:lvl1pPr>
            <a:lvl2pPr>
              <a:defRPr kumimoji="1" sz="2400">
                <a:solidFill>
                  <a:schemeClr val="tx1"/>
                </a:solidFill>
                <a:latin typeface="Tahoma" pitchFamily="34" charset="0"/>
              </a:defRPr>
            </a:lvl2pPr>
            <a:lvl3pPr>
              <a:defRPr kumimoji="1" sz="2400">
                <a:solidFill>
                  <a:schemeClr val="tx1"/>
                </a:solidFill>
                <a:latin typeface="Tahoma" pitchFamily="34" charset="0"/>
              </a:defRPr>
            </a:lvl3pPr>
            <a:lvl4pPr>
              <a:defRPr kumimoji="1" sz="2400">
                <a:solidFill>
                  <a:schemeClr val="tx1"/>
                </a:solidFill>
                <a:latin typeface="Tahoma" pitchFamily="34" charset="0"/>
              </a:defRPr>
            </a:lvl4pPr>
            <a:lvl5pPr>
              <a:defRPr kumimoji="1" sz="2400">
                <a:solidFill>
                  <a:schemeClr val="tx1"/>
                </a:solidFill>
                <a:latin typeface="Tahoma" pitchFamily="34" charset="0"/>
              </a:defRPr>
            </a:lvl5pPr>
            <a:lvl6pPr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Font typeface="Monotype Sorts" pitchFamily="2" charset="2"/>
              <a:defRPr kumimoji="1" sz="2400">
                <a:solidFill>
                  <a:schemeClr val="tx1"/>
                </a:solidFill>
                <a:latin typeface="Tahoma" pitchFamily="34" charset="0"/>
              </a:defRPr>
            </a:lvl6pPr>
            <a:lvl7pPr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Font typeface="Monotype Sorts" pitchFamily="2" charset="2"/>
              <a:defRPr kumimoji="1" sz="2400">
                <a:solidFill>
                  <a:schemeClr val="tx1"/>
                </a:solidFill>
                <a:latin typeface="Tahoma" pitchFamily="34" charset="0"/>
              </a:defRPr>
            </a:lvl7pPr>
            <a:lvl8pPr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Font typeface="Monotype Sorts" pitchFamily="2" charset="2"/>
              <a:defRPr kumimoji="1" sz="2400">
                <a:solidFill>
                  <a:schemeClr val="tx1"/>
                </a:solidFill>
                <a:latin typeface="Tahoma" pitchFamily="34" charset="0"/>
              </a:defRPr>
            </a:lvl8pPr>
            <a:lvl9pPr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Font typeface="Monotype Sorts" pitchFamily="2" charset="2"/>
              <a:defRPr kumimoji="1" sz="2400">
                <a:solidFill>
                  <a:schemeClr val="tx1"/>
                </a:solidFill>
                <a:latin typeface="Tahoma" pitchFamily="34" charset="0"/>
              </a:defRPr>
            </a:lvl9pPr>
          </a:lstStyle>
          <a:p>
            <a:pPr eaLnBrk="1" fontAlgn="auto" hangingPunct="1">
              <a:spcBef>
                <a:spcPct val="20000"/>
              </a:spcBef>
              <a:spcAft>
                <a:spcPts val="0"/>
              </a:spcAft>
              <a:buClr>
                <a:schemeClr val="accent2"/>
              </a:buClr>
              <a:buFont typeface="Monotype Sorts" pitchFamily="2" charset="2"/>
              <a:buNone/>
              <a:defRPr/>
            </a:pPr>
            <a:r>
              <a:rPr kumimoji="0" lang="pl-PL" altLang="pl-PL" sz="1600" b="1" kern="0" dirty="0"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</a:rPr>
              <a:t>	</a:t>
            </a:r>
            <a:endParaRPr kumimoji="0" lang="pl-PL" altLang="pl-PL" sz="1600" b="1" kern="0" dirty="0">
              <a:latin typeface="Arial" charset="0"/>
            </a:endParaRPr>
          </a:p>
        </p:txBody>
      </p:sp>
      <p:pic>
        <p:nvPicPr>
          <p:cNvPr id="36868" name="Obraz 7" descr="Wydział Zarządzania i Marketingu - nowe logo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837363" y="144463"/>
            <a:ext cx="1809750" cy="857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9461" name="Symbol zastępczy numeru slajdu 6"/>
          <p:cNvSpPr>
            <a:spLocks noGrp="1"/>
          </p:cNvSpPr>
          <p:nvPr>
            <p:ph type="sldNum" sz="quarter" idx="12"/>
          </p:nvPr>
        </p:nvSpPr>
        <p:spPr bwMode="auto"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fld id="{7254776E-95AF-46A0-9721-88EA6B4921F1}" type="slidenum">
              <a:rPr lang="pl-PL" altLang="pl-PL"/>
              <a:pPr/>
              <a:t>17</a:t>
            </a:fld>
            <a:endParaRPr lang="pl-PL" altLang="pl-PL"/>
          </a:p>
        </p:txBody>
      </p:sp>
      <p:pic>
        <p:nvPicPr>
          <p:cNvPr id="36870" name="Obraz 2"/>
          <p:cNvPicPr>
            <a:picLocks noChangeAspect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23850" y="109538"/>
            <a:ext cx="2924175" cy="15621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med">
    <p:pull dir="ld"/>
  </p:transition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Grp="1" noChangeArrowheads="1"/>
          </p:cNvSpPr>
          <p:nvPr>
            <p:ph type="ctrTitle"/>
          </p:nvPr>
        </p:nvSpPr>
        <p:spPr>
          <a:xfrm>
            <a:off x="179388" y="1700213"/>
            <a:ext cx="8820150" cy="5157787"/>
          </a:xfrm>
        </p:spPr>
        <p:txBody>
          <a:bodyPr rtlCol="0">
            <a:normAutofit/>
          </a:bodyPr>
          <a:lstStyle/>
          <a:p>
            <a:pPr algn="l"/>
            <a:r>
              <a:rPr lang="pl-PL" sz="2000" dirty="0" smtClean="0">
                <a:latin typeface="Arial" pitchFamily="34" charset="0"/>
                <a:cs typeface="Arial" pitchFamily="34" charset="0"/>
              </a:rPr>
              <a:t>Filtracyjna odzież ochronna </a:t>
            </a:r>
            <a:br>
              <a:rPr lang="pl-PL" sz="2000" dirty="0" smtClean="0">
                <a:latin typeface="Arial" pitchFamily="34" charset="0"/>
                <a:cs typeface="Arial" pitchFamily="34" charset="0"/>
              </a:rPr>
            </a:br>
            <a:r>
              <a:rPr lang="pl-PL" sz="2000" dirty="0" smtClean="0">
                <a:latin typeface="Arial" pitchFamily="34" charset="0"/>
                <a:cs typeface="Arial" pitchFamily="34" charset="0"/>
              </a:rPr>
              <a:t> </a:t>
            </a:r>
            <a:br>
              <a:rPr lang="pl-PL" sz="2000" dirty="0" smtClean="0">
                <a:latin typeface="Arial" pitchFamily="34" charset="0"/>
                <a:cs typeface="Arial" pitchFamily="34" charset="0"/>
              </a:rPr>
            </a:br>
            <a:r>
              <a:rPr lang="pl-PL" sz="2000" dirty="0" smtClean="0">
                <a:latin typeface="Arial" pitchFamily="34" charset="0"/>
                <a:cs typeface="Arial" pitchFamily="34" charset="0"/>
              </a:rPr>
              <a:t>Filtracyjna odzież ochronna FOO-1 wraz z narzutką ochronną oraz maską MP-5 do ochrony indywidualnej żołnierza przed szkodliwym działaniem BST występujących w postaci par lub aerozoli oraz środków biologicznych. Odzież chroni również przed bezpośrednim skażeniem powierzchni ciała </a:t>
            </a:r>
            <a:br>
              <a:rPr lang="pl-PL" sz="2000" dirty="0" smtClean="0">
                <a:latin typeface="Arial" pitchFamily="34" charset="0"/>
                <a:cs typeface="Arial" pitchFamily="34" charset="0"/>
              </a:rPr>
            </a:br>
            <a:r>
              <a:rPr lang="pl-PL" sz="2000" dirty="0" smtClean="0">
                <a:latin typeface="Arial" pitchFamily="34" charset="0"/>
                <a:cs typeface="Arial" pitchFamily="34" charset="0"/>
              </a:rPr>
              <a:t>w warunkach obecności substancji promieniotwórczych np. pyłu radioaktywnego. Czynnikiem ochronnym jest wewnętrzna warstwa materiału </a:t>
            </a:r>
            <a:r>
              <a:rPr lang="pl-PL" sz="2000" dirty="0" err="1" smtClean="0">
                <a:latin typeface="Arial" pitchFamily="34" charset="0"/>
                <a:cs typeface="Arial" pitchFamily="34" charset="0"/>
              </a:rPr>
              <a:t>filtrosorbcyjnego</a:t>
            </a:r>
            <a:r>
              <a:rPr lang="pl-PL" sz="2000" dirty="0" smtClean="0">
                <a:latin typeface="Arial" pitchFamily="34" charset="0"/>
                <a:cs typeface="Arial" pitchFamily="34" charset="0"/>
              </a:rPr>
              <a:t>.</a:t>
            </a:r>
            <a:br>
              <a:rPr lang="pl-PL" sz="2000" dirty="0" smtClean="0">
                <a:latin typeface="Arial" pitchFamily="34" charset="0"/>
                <a:cs typeface="Arial" pitchFamily="34" charset="0"/>
              </a:rPr>
            </a:br>
            <a:r>
              <a:rPr lang="pl-PL" sz="2000" dirty="0" smtClean="0">
                <a:latin typeface="Arial" pitchFamily="34" charset="0"/>
                <a:cs typeface="Arial" pitchFamily="34" charset="0"/>
              </a:rPr>
              <a:t>W przypadku zastosowania ciekłych BST (kropel) FOO-1 należy stosować wraz z narzutką ochronną NO-1. Narzutkę ochronną stosuje się również </a:t>
            </a:r>
            <a:br>
              <a:rPr lang="pl-PL" sz="2000" dirty="0" smtClean="0">
                <a:latin typeface="Arial" pitchFamily="34" charset="0"/>
                <a:cs typeface="Arial" pitchFamily="34" charset="0"/>
              </a:rPr>
            </a:br>
            <a:r>
              <a:rPr lang="pl-PL" sz="2000" dirty="0" smtClean="0">
                <a:latin typeface="Arial" pitchFamily="34" charset="0"/>
                <a:cs typeface="Arial" pitchFamily="34" charset="0"/>
              </a:rPr>
              <a:t>w przypadku działania w czasie długotrwałych opadów deszczu, aby ochronić odzież przed przemoczeniem (następuje nasączenie materiału </a:t>
            </a:r>
            <a:r>
              <a:rPr lang="pl-PL" sz="2000" dirty="0" err="1" smtClean="0">
                <a:latin typeface="Arial" pitchFamily="34" charset="0"/>
                <a:cs typeface="Arial" pitchFamily="34" charset="0"/>
              </a:rPr>
              <a:t>filtrosorbcyjnego</a:t>
            </a:r>
            <a:r>
              <a:rPr lang="pl-PL" sz="2000" dirty="0" smtClean="0">
                <a:latin typeface="Arial" pitchFamily="34" charset="0"/>
                <a:cs typeface="Arial" pitchFamily="34" charset="0"/>
              </a:rPr>
              <a:t>).</a:t>
            </a:r>
            <a:br>
              <a:rPr lang="pl-PL" sz="2000" dirty="0" smtClean="0">
                <a:latin typeface="Arial" pitchFamily="34" charset="0"/>
                <a:cs typeface="Arial" pitchFamily="34" charset="0"/>
              </a:rPr>
            </a:br>
            <a:r>
              <a:rPr lang="pl-PL" sz="2000" dirty="0" smtClean="0"/>
              <a:t/>
            </a:r>
            <a:br>
              <a:rPr lang="pl-PL" sz="2000" dirty="0" smtClean="0"/>
            </a:br>
            <a:r>
              <a:rPr lang="pl-PL" sz="2000" dirty="0" smtClean="0"/>
              <a:t> </a:t>
            </a:r>
            <a:endParaRPr lang="pl-PL" sz="2000" dirty="0"/>
          </a:p>
        </p:txBody>
      </p:sp>
      <p:sp>
        <p:nvSpPr>
          <p:cNvPr id="2053" name="Rectangle 5"/>
          <p:cNvSpPr>
            <a:spLocks noChangeArrowheads="1"/>
          </p:cNvSpPr>
          <p:nvPr/>
        </p:nvSpPr>
        <p:spPr bwMode="auto">
          <a:xfrm>
            <a:off x="2339975" y="404813"/>
            <a:ext cx="4572000" cy="338137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>
            <a:spAutoFit/>
          </a:bodyPr>
          <a:lstStyle>
            <a:lvl1pPr marL="342900" indent="-342900">
              <a:defRPr kumimoji="1" sz="2400">
                <a:solidFill>
                  <a:schemeClr val="tx1"/>
                </a:solidFill>
                <a:latin typeface="Tahoma" pitchFamily="34" charset="0"/>
              </a:defRPr>
            </a:lvl1pPr>
            <a:lvl2pPr>
              <a:defRPr kumimoji="1" sz="2400">
                <a:solidFill>
                  <a:schemeClr val="tx1"/>
                </a:solidFill>
                <a:latin typeface="Tahoma" pitchFamily="34" charset="0"/>
              </a:defRPr>
            </a:lvl2pPr>
            <a:lvl3pPr>
              <a:defRPr kumimoji="1" sz="2400">
                <a:solidFill>
                  <a:schemeClr val="tx1"/>
                </a:solidFill>
                <a:latin typeface="Tahoma" pitchFamily="34" charset="0"/>
              </a:defRPr>
            </a:lvl3pPr>
            <a:lvl4pPr>
              <a:defRPr kumimoji="1" sz="2400">
                <a:solidFill>
                  <a:schemeClr val="tx1"/>
                </a:solidFill>
                <a:latin typeface="Tahoma" pitchFamily="34" charset="0"/>
              </a:defRPr>
            </a:lvl4pPr>
            <a:lvl5pPr>
              <a:defRPr kumimoji="1" sz="2400">
                <a:solidFill>
                  <a:schemeClr val="tx1"/>
                </a:solidFill>
                <a:latin typeface="Tahoma" pitchFamily="34" charset="0"/>
              </a:defRPr>
            </a:lvl5pPr>
            <a:lvl6pPr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Font typeface="Monotype Sorts" pitchFamily="2" charset="2"/>
              <a:defRPr kumimoji="1" sz="2400">
                <a:solidFill>
                  <a:schemeClr val="tx1"/>
                </a:solidFill>
                <a:latin typeface="Tahoma" pitchFamily="34" charset="0"/>
              </a:defRPr>
            </a:lvl6pPr>
            <a:lvl7pPr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Font typeface="Monotype Sorts" pitchFamily="2" charset="2"/>
              <a:defRPr kumimoji="1" sz="2400">
                <a:solidFill>
                  <a:schemeClr val="tx1"/>
                </a:solidFill>
                <a:latin typeface="Tahoma" pitchFamily="34" charset="0"/>
              </a:defRPr>
            </a:lvl7pPr>
            <a:lvl8pPr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Font typeface="Monotype Sorts" pitchFamily="2" charset="2"/>
              <a:defRPr kumimoji="1" sz="2400">
                <a:solidFill>
                  <a:schemeClr val="tx1"/>
                </a:solidFill>
                <a:latin typeface="Tahoma" pitchFamily="34" charset="0"/>
              </a:defRPr>
            </a:lvl8pPr>
            <a:lvl9pPr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Font typeface="Monotype Sorts" pitchFamily="2" charset="2"/>
              <a:defRPr kumimoji="1" sz="2400">
                <a:solidFill>
                  <a:schemeClr val="tx1"/>
                </a:solidFill>
                <a:latin typeface="Tahoma" pitchFamily="34" charset="0"/>
              </a:defRPr>
            </a:lvl9pPr>
          </a:lstStyle>
          <a:p>
            <a:pPr eaLnBrk="1" fontAlgn="auto" hangingPunct="1">
              <a:spcBef>
                <a:spcPct val="20000"/>
              </a:spcBef>
              <a:spcAft>
                <a:spcPts val="0"/>
              </a:spcAft>
              <a:buClr>
                <a:schemeClr val="accent2"/>
              </a:buClr>
              <a:buFont typeface="Monotype Sorts" pitchFamily="2" charset="2"/>
              <a:buNone/>
              <a:defRPr/>
            </a:pPr>
            <a:r>
              <a:rPr kumimoji="0" lang="pl-PL" altLang="pl-PL" sz="1600" b="1" kern="0" dirty="0"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</a:rPr>
              <a:t>	</a:t>
            </a:r>
            <a:endParaRPr kumimoji="0" lang="pl-PL" altLang="pl-PL" sz="1600" b="1" kern="0" dirty="0">
              <a:latin typeface="Arial" charset="0"/>
            </a:endParaRPr>
          </a:p>
        </p:txBody>
      </p:sp>
      <p:pic>
        <p:nvPicPr>
          <p:cNvPr id="36868" name="Obraz 7" descr="Wydział Zarządzania i Marketingu - nowe logo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837363" y="144463"/>
            <a:ext cx="1809750" cy="857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9461" name="Symbol zastępczy numeru slajdu 6"/>
          <p:cNvSpPr>
            <a:spLocks noGrp="1"/>
          </p:cNvSpPr>
          <p:nvPr>
            <p:ph type="sldNum" sz="quarter" idx="12"/>
          </p:nvPr>
        </p:nvSpPr>
        <p:spPr bwMode="auto"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fld id="{7254776E-95AF-46A0-9721-88EA6B4921F1}" type="slidenum">
              <a:rPr lang="pl-PL" altLang="pl-PL"/>
              <a:pPr/>
              <a:t>18</a:t>
            </a:fld>
            <a:endParaRPr lang="pl-PL" altLang="pl-PL"/>
          </a:p>
        </p:txBody>
      </p:sp>
      <p:pic>
        <p:nvPicPr>
          <p:cNvPr id="36870" name="Obraz 2"/>
          <p:cNvPicPr>
            <a:picLocks noChangeAspect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23850" y="109538"/>
            <a:ext cx="2924175" cy="15621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med">
    <p:pull dir="ld"/>
  </p:transition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Grp="1" noChangeArrowheads="1"/>
          </p:cNvSpPr>
          <p:nvPr>
            <p:ph type="ctrTitle"/>
          </p:nvPr>
        </p:nvSpPr>
        <p:spPr>
          <a:xfrm>
            <a:off x="179388" y="1700213"/>
            <a:ext cx="8820150" cy="5157787"/>
          </a:xfrm>
        </p:spPr>
        <p:txBody>
          <a:bodyPr rtlCol="0">
            <a:normAutofit/>
          </a:bodyPr>
          <a:lstStyle/>
          <a:p>
            <a:pPr algn="l"/>
            <a:r>
              <a:rPr lang="pl-PL" sz="2000" dirty="0" smtClean="0">
                <a:latin typeface="Arial" pitchFamily="34" charset="0"/>
                <a:cs typeface="Arial" pitchFamily="34" charset="0"/>
              </a:rPr>
              <a:t>Narzutka ochronna </a:t>
            </a:r>
            <a:br>
              <a:rPr lang="pl-PL" sz="2000" dirty="0" smtClean="0">
                <a:latin typeface="Arial" pitchFamily="34" charset="0"/>
                <a:cs typeface="Arial" pitchFamily="34" charset="0"/>
              </a:rPr>
            </a:br>
            <a:r>
              <a:rPr lang="pl-PL" sz="2000" dirty="0" smtClean="0">
                <a:latin typeface="Arial" pitchFamily="34" charset="0"/>
                <a:cs typeface="Arial" pitchFamily="34" charset="0"/>
              </a:rPr>
              <a:t> </a:t>
            </a:r>
            <a:br>
              <a:rPr lang="pl-PL" sz="2000" dirty="0" smtClean="0">
                <a:latin typeface="Arial" pitchFamily="34" charset="0"/>
                <a:cs typeface="Arial" pitchFamily="34" charset="0"/>
              </a:rPr>
            </a:br>
            <a:r>
              <a:rPr lang="pl-PL" sz="2000" dirty="0" smtClean="0">
                <a:latin typeface="Arial" pitchFamily="34" charset="0"/>
                <a:cs typeface="Arial" pitchFamily="34" charset="0"/>
              </a:rPr>
              <a:t>Narzutka ochronna NO-1 przeznaczona jest do ochrony żołnierza przed kroplami bojowych środków trujących, biologicznych oraz pyłem promieniotwórczym. Zastosowanie narzutki umożliwia żołnierzowi opuszczenie lub przekroczenie strefy skażonej, eksploatację i obsługi techniki wojskowej, uzbrojenia i wyposażenia indywidualnego w warunkach zastosowania przez przeciwnika BMR oraz obecności TSP w środowisku działania. Chroni również przed występującymi w warunkach zastosowania BMR, kondensacyjnymi osadami atmosferycznymi zawierającymi substancje toksyczne. </a:t>
            </a:r>
            <a:br>
              <a:rPr lang="pl-PL" sz="2000" dirty="0" smtClean="0">
                <a:latin typeface="Arial" pitchFamily="34" charset="0"/>
                <a:cs typeface="Arial" pitchFamily="34" charset="0"/>
              </a:rPr>
            </a:br>
            <a:r>
              <a:rPr lang="pl-PL" sz="2000" dirty="0" smtClean="0">
                <a:latin typeface="Arial" pitchFamily="34" charset="0"/>
                <a:cs typeface="Arial" pitchFamily="34" charset="0"/>
              </a:rPr>
              <a:t> </a:t>
            </a:r>
            <a:endParaRPr lang="pl-PL" sz="20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2053" name="Rectangle 5"/>
          <p:cNvSpPr>
            <a:spLocks noChangeArrowheads="1"/>
          </p:cNvSpPr>
          <p:nvPr/>
        </p:nvSpPr>
        <p:spPr bwMode="auto">
          <a:xfrm>
            <a:off x="2339975" y="404813"/>
            <a:ext cx="4572000" cy="338137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>
            <a:spAutoFit/>
          </a:bodyPr>
          <a:lstStyle>
            <a:lvl1pPr marL="342900" indent="-342900">
              <a:defRPr kumimoji="1" sz="2400">
                <a:solidFill>
                  <a:schemeClr val="tx1"/>
                </a:solidFill>
                <a:latin typeface="Tahoma" pitchFamily="34" charset="0"/>
              </a:defRPr>
            </a:lvl1pPr>
            <a:lvl2pPr>
              <a:defRPr kumimoji="1" sz="2400">
                <a:solidFill>
                  <a:schemeClr val="tx1"/>
                </a:solidFill>
                <a:latin typeface="Tahoma" pitchFamily="34" charset="0"/>
              </a:defRPr>
            </a:lvl2pPr>
            <a:lvl3pPr>
              <a:defRPr kumimoji="1" sz="2400">
                <a:solidFill>
                  <a:schemeClr val="tx1"/>
                </a:solidFill>
                <a:latin typeface="Tahoma" pitchFamily="34" charset="0"/>
              </a:defRPr>
            </a:lvl3pPr>
            <a:lvl4pPr>
              <a:defRPr kumimoji="1" sz="2400">
                <a:solidFill>
                  <a:schemeClr val="tx1"/>
                </a:solidFill>
                <a:latin typeface="Tahoma" pitchFamily="34" charset="0"/>
              </a:defRPr>
            </a:lvl4pPr>
            <a:lvl5pPr>
              <a:defRPr kumimoji="1" sz="2400">
                <a:solidFill>
                  <a:schemeClr val="tx1"/>
                </a:solidFill>
                <a:latin typeface="Tahoma" pitchFamily="34" charset="0"/>
              </a:defRPr>
            </a:lvl5pPr>
            <a:lvl6pPr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Font typeface="Monotype Sorts" pitchFamily="2" charset="2"/>
              <a:defRPr kumimoji="1" sz="2400">
                <a:solidFill>
                  <a:schemeClr val="tx1"/>
                </a:solidFill>
                <a:latin typeface="Tahoma" pitchFamily="34" charset="0"/>
              </a:defRPr>
            </a:lvl6pPr>
            <a:lvl7pPr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Font typeface="Monotype Sorts" pitchFamily="2" charset="2"/>
              <a:defRPr kumimoji="1" sz="2400">
                <a:solidFill>
                  <a:schemeClr val="tx1"/>
                </a:solidFill>
                <a:latin typeface="Tahoma" pitchFamily="34" charset="0"/>
              </a:defRPr>
            </a:lvl7pPr>
            <a:lvl8pPr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Font typeface="Monotype Sorts" pitchFamily="2" charset="2"/>
              <a:defRPr kumimoji="1" sz="2400">
                <a:solidFill>
                  <a:schemeClr val="tx1"/>
                </a:solidFill>
                <a:latin typeface="Tahoma" pitchFamily="34" charset="0"/>
              </a:defRPr>
            </a:lvl8pPr>
            <a:lvl9pPr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Font typeface="Monotype Sorts" pitchFamily="2" charset="2"/>
              <a:defRPr kumimoji="1" sz="2400">
                <a:solidFill>
                  <a:schemeClr val="tx1"/>
                </a:solidFill>
                <a:latin typeface="Tahoma" pitchFamily="34" charset="0"/>
              </a:defRPr>
            </a:lvl9pPr>
          </a:lstStyle>
          <a:p>
            <a:pPr eaLnBrk="1" fontAlgn="auto" hangingPunct="1">
              <a:spcBef>
                <a:spcPct val="20000"/>
              </a:spcBef>
              <a:spcAft>
                <a:spcPts val="0"/>
              </a:spcAft>
              <a:buClr>
                <a:schemeClr val="accent2"/>
              </a:buClr>
              <a:buFont typeface="Monotype Sorts" pitchFamily="2" charset="2"/>
              <a:buNone/>
              <a:defRPr/>
            </a:pPr>
            <a:r>
              <a:rPr kumimoji="0" lang="pl-PL" altLang="pl-PL" sz="1600" b="1" kern="0" dirty="0"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</a:rPr>
              <a:t>	</a:t>
            </a:r>
            <a:endParaRPr kumimoji="0" lang="pl-PL" altLang="pl-PL" sz="1600" b="1" kern="0" dirty="0">
              <a:latin typeface="Arial" charset="0"/>
            </a:endParaRPr>
          </a:p>
        </p:txBody>
      </p:sp>
      <p:pic>
        <p:nvPicPr>
          <p:cNvPr id="36868" name="Obraz 7" descr="Wydział Zarządzania i Marketingu - nowe logo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837363" y="144463"/>
            <a:ext cx="1809750" cy="857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9461" name="Symbol zastępczy numeru slajdu 6"/>
          <p:cNvSpPr>
            <a:spLocks noGrp="1"/>
          </p:cNvSpPr>
          <p:nvPr>
            <p:ph type="sldNum" sz="quarter" idx="12"/>
          </p:nvPr>
        </p:nvSpPr>
        <p:spPr bwMode="auto"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fld id="{7254776E-95AF-46A0-9721-88EA6B4921F1}" type="slidenum">
              <a:rPr lang="pl-PL" altLang="pl-PL"/>
              <a:pPr/>
              <a:t>19</a:t>
            </a:fld>
            <a:endParaRPr lang="pl-PL" altLang="pl-PL"/>
          </a:p>
        </p:txBody>
      </p:sp>
      <p:pic>
        <p:nvPicPr>
          <p:cNvPr id="36870" name="Obraz 2"/>
          <p:cNvPicPr>
            <a:picLocks noChangeAspect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23850" y="109538"/>
            <a:ext cx="2924175" cy="15621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med">
    <p:pull dir="ld"/>
  </p:transition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Grp="1" noChangeArrowheads="1"/>
          </p:cNvSpPr>
          <p:nvPr>
            <p:ph type="ctrTitle"/>
          </p:nvPr>
        </p:nvSpPr>
        <p:spPr>
          <a:xfrm>
            <a:off x="179388" y="1700213"/>
            <a:ext cx="8820150" cy="5157787"/>
          </a:xfrm>
        </p:spPr>
        <p:txBody>
          <a:bodyPr rtlCol="0">
            <a:normAutofit/>
          </a:bodyPr>
          <a:lstStyle/>
          <a:p>
            <a:pPr algn="l"/>
            <a:r>
              <a:rPr lang="pl-PL" sz="2000" dirty="0" smtClean="0">
                <a:latin typeface="Arial" pitchFamily="34" charset="0"/>
                <a:cs typeface="Arial" pitchFamily="34" charset="0"/>
              </a:rPr>
              <a:t>Narzutkę NO-1 nakłada się bezpośrednio na odzież ochronną FOO-1 przy założonej masce przeciwgazowej, hełmie i oporządzeniu indywidualnym </a:t>
            </a:r>
            <a:br>
              <a:rPr lang="pl-PL" sz="2000" dirty="0" smtClean="0">
                <a:latin typeface="Arial" pitchFamily="34" charset="0"/>
                <a:cs typeface="Arial" pitchFamily="34" charset="0"/>
              </a:rPr>
            </a:br>
            <a:r>
              <a:rPr lang="pl-PL" sz="2000" dirty="0" smtClean="0">
                <a:latin typeface="Arial" pitchFamily="34" charset="0"/>
                <a:cs typeface="Arial" pitchFamily="34" charset="0"/>
              </a:rPr>
              <a:t>w następujących przypadkach:</a:t>
            </a:r>
            <a:br>
              <a:rPr lang="pl-PL" sz="2000" dirty="0" smtClean="0">
                <a:latin typeface="Arial" pitchFamily="34" charset="0"/>
                <a:cs typeface="Arial" pitchFamily="34" charset="0"/>
              </a:rPr>
            </a:br>
            <a:r>
              <a:rPr lang="pl-PL" sz="2000" dirty="0" smtClean="0">
                <a:latin typeface="Arial" pitchFamily="34" charset="0"/>
                <a:cs typeface="Arial" pitchFamily="34" charset="0"/>
              </a:rPr>
              <a:t>a) w działaniach pododdziału na komendę przełożonego: NARZUTKĘ OCHRONNĄ – WŁÓŻ!,</a:t>
            </a:r>
            <a:br>
              <a:rPr lang="pl-PL" sz="2000" dirty="0" smtClean="0">
                <a:latin typeface="Arial" pitchFamily="34" charset="0"/>
                <a:cs typeface="Arial" pitchFamily="34" charset="0"/>
              </a:rPr>
            </a:br>
            <a:r>
              <a:rPr lang="pl-PL" sz="2000" dirty="0" smtClean="0">
                <a:latin typeface="Arial" pitchFamily="34" charset="0"/>
                <a:cs typeface="Arial" pitchFamily="34" charset="0"/>
              </a:rPr>
              <a:t>b) samodzielnie w czasie działania pojedynczo lub w sekcji dwuosobowej po stwierdzeniu zastosowania lub obecności BST lub TSP. NO-1 jest przeznaczona do jednorazowego użycia.</a:t>
            </a:r>
            <a:br>
              <a:rPr lang="pl-PL" sz="2000" dirty="0" smtClean="0">
                <a:latin typeface="Arial" pitchFamily="34" charset="0"/>
                <a:cs typeface="Arial" pitchFamily="34" charset="0"/>
              </a:rPr>
            </a:br>
            <a:r>
              <a:rPr lang="pl-PL" sz="2000" dirty="0" smtClean="0">
                <a:latin typeface="Arial" pitchFamily="34" charset="0"/>
                <a:cs typeface="Arial" pitchFamily="34" charset="0"/>
              </a:rPr>
              <a:t> </a:t>
            </a:r>
            <a:br>
              <a:rPr lang="pl-PL" sz="2000" dirty="0" smtClean="0">
                <a:latin typeface="Arial" pitchFamily="34" charset="0"/>
                <a:cs typeface="Arial" pitchFamily="34" charset="0"/>
              </a:rPr>
            </a:br>
            <a:r>
              <a:rPr lang="pl-PL" sz="2000" dirty="0" smtClean="0">
                <a:latin typeface="Arial" pitchFamily="34" charset="0"/>
                <a:cs typeface="Arial" pitchFamily="34" charset="0"/>
              </a:rPr>
              <a:t> </a:t>
            </a:r>
            <a:endParaRPr lang="pl-PL" sz="20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2053" name="Rectangle 5"/>
          <p:cNvSpPr>
            <a:spLocks noChangeArrowheads="1"/>
          </p:cNvSpPr>
          <p:nvPr/>
        </p:nvSpPr>
        <p:spPr bwMode="auto">
          <a:xfrm>
            <a:off x="2339975" y="404813"/>
            <a:ext cx="4572000" cy="338137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>
            <a:spAutoFit/>
          </a:bodyPr>
          <a:lstStyle>
            <a:lvl1pPr marL="342900" indent="-342900">
              <a:defRPr kumimoji="1" sz="2400">
                <a:solidFill>
                  <a:schemeClr val="tx1"/>
                </a:solidFill>
                <a:latin typeface="Tahoma" pitchFamily="34" charset="0"/>
              </a:defRPr>
            </a:lvl1pPr>
            <a:lvl2pPr>
              <a:defRPr kumimoji="1" sz="2400">
                <a:solidFill>
                  <a:schemeClr val="tx1"/>
                </a:solidFill>
                <a:latin typeface="Tahoma" pitchFamily="34" charset="0"/>
              </a:defRPr>
            </a:lvl2pPr>
            <a:lvl3pPr>
              <a:defRPr kumimoji="1" sz="2400">
                <a:solidFill>
                  <a:schemeClr val="tx1"/>
                </a:solidFill>
                <a:latin typeface="Tahoma" pitchFamily="34" charset="0"/>
              </a:defRPr>
            </a:lvl3pPr>
            <a:lvl4pPr>
              <a:defRPr kumimoji="1" sz="2400">
                <a:solidFill>
                  <a:schemeClr val="tx1"/>
                </a:solidFill>
                <a:latin typeface="Tahoma" pitchFamily="34" charset="0"/>
              </a:defRPr>
            </a:lvl4pPr>
            <a:lvl5pPr>
              <a:defRPr kumimoji="1" sz="2400">
                <a:solidFill>
                  <a:schemeClr val="tx1"/>
                </a:solidFill>
                <a:latin typeface="Tahoma" pitchFamily="34" charset="0"/>
              </a:defRPr>
            </a:lvl5pPr>
            <a:lvl6pPr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Font typeface="Monotype Sorts" pitchFamily="2" charset="2"/>
              <a:defRPr kumimoji="1" sz="2400">
                <a:solidFill>
                  <a:schemeClr val="tx1"/>
                </a:solidFill>
                <a:latin typeface="Tahoma" pitchFamily="34" charset="0"/>
              </a:defRPr>
            </a:lvl6pPr>
            <a:lvl7pPr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Font typeface="Monotype Sorts" pitchFamily="2" charset="2"/>
              <a:defRPr kumimoji="1" sz="2400">
                <a:solidFill>
                  <a:schemeClr val="tx1"/>
                </a:solidFill>
                <a:latin typeface="Tahoma" pitchFamily="34" charset="0"/>
              </a:defRPr>
            </a:lvl7pPr>
            <a:lvl8pPr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Font typeface="Monotype Sorts" pitchFamily="2" charset="2"/>
              <a:defRPr kumimoji="1" sz="2400">
                <a:solidFill>
                  <a:schemeClr val="tx1"/>
                </a:solidFill>
                <a:latin typeface="Tahoma" pitchFamily="34" charset="0"/>
              </a:defRPr>
            </a:lvl8pPr>
            <a:lvl9pPr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Font typeface="Monotype Sorts" pitchFamily="2" charset="2"/>
              <a:defRPr kumimoji="1" sz="2400">
                <a:solidFill>
                  <a:schemeClr val="tx1"/>
                </a:solidFill>
                <a:latin typeface="Tahoma" pitchFamily="34" charset="0"/>
              </a:defRPr>
            </a:lvl9pPr>
          </a:lstStyle>
          <a:p>
            <a:pPr eaLnBrk="1" fontAlgn="auto" hangingPunct="1">
              <a:spcBef>
                <a:spcPct val="20000"/>
              </a:spcBef>
              <a:spcAft>
                <a:spcPts val="0"/>
              </a:spcAft>
              <a:buClr>
                <a:schemeClr val="accent2"/>
              </a:buClr>
              <a:buFont typeface="Monotype Sorts" pitchFamily="2" charset="2"/>
              <a:buNone/>
              <a:defRPr/>
            </a:pPr>
            <a:r>
              <a:rPr kumimoji="0" lang="pl-PL" altLang="pl-PL" sz="1600" b="1" kern="0" dirty="0"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</a:rPr>
              <a:t>	</a:t>
            </a:r>
            <a:endParaRPr kumimoji="0" lang="pl-PL" altLang="pl-PL" sz="1600" b="1" kern="0" dirty="0">
              <a:latin typeface="Arial" charset="0"/>
            </a:endParaRPr>
          </a:p>
        </p:txBody>
      </p:sp>
      <p:pic>
        <p:nvPicPr>
          <p:cNvPr id="36868" name="Obraz 7" descr="Wydział Zarządzania i Marketingu - nowe logo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837363" y="144463"/>
            <a:ext cx="1809750" cy="857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9461" name="Symbol zastępczy numeru slajdu 6"/>
          <p:cNvSpPr>
            <a:spLocks noGrp="1"/>
          </p:cNvSpPr>
          <p:nvPr>
            <p:ph type="sldNum" sz="quarter" idx="12"/>
          </p:nvPr>
        </p:nvSpPr>
        <p:spPr bwMode="auto"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fld id="{7254776E-95AF-46A0-9721-88EA6B4921F1}" type="slidenum">
              <a:rPr lang="pl-PL" altLang="pl-PL"/>
              <a:pPr/>
              <a:t>20</a:t>
            </a:fld>
            <a:endParaRPr lang="pl-PL" altLang="pl-PL"/>
          </a:p>
        </p:txBody>
      </p:sp>
      <p:pic>
        <p:nvPicPr>
          <p:cNvPr id="36870" name="Obraz 2"/>
          <p:cNvPicPr>
            <a:picLocks noChangeAspect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23850" y="109538"/>
            <a:ext cx="2924175" cy="15621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med">
    <p:pull dir="ld"/>
  </p:transition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Grp="1" noChangeArrowheads="1"/>
          </p:cNvSpPr>
          <p:nvPr>
            <p:ph type="ctrTitle"/>
          </p:nvPr>
        </p:nvSpPr>
        <p:spPr>
          <a:xfrm>
            <a:off x="179388" y="1700213"/>
            <a:ext cx="8820150" cy="5157787"/>
          </a:xfrm>
        </p:spPr>
        <p:txBody>
          <a:bodyPr rtlCol="0">
            <a:normAutofit/>
          </a:bodyPr>
          <a:lstStyle/>
          <a:p>
            <a:pPr algn="l"/>
            <a:r>
              <a:rPr lang="pl-PL" sz="2000" dirty="0" smtClean="0">
                <a:latin typeface="Arial" pitchFamily="34" charset="0"/>
                <a:cs typeface="Arial" pitchFamily="34" charset="0"/>
              </a:rPr>
              <a:t>IPLS</a:t>
            </a:r>
            <a:br>
              <a:rPr lang="pl-PL" sz="2000" dirty="0" smtClean="0">
                <a:latin typeface="Arial" pitchFamily="34" charset="0"/>
                <a:cs typeface="Arial" pitchFamily="34" charset="0"/>
              </a:rPr>
            </a:br>
            <a:r>
              <a:rPr lang="pl-PL" sz="2000" dirty="0" smtClean="0">
                <a:latin typeface="Arial" pitchFamily="34" charset="0"/>
                <a:cs typeface="Arial" pitchFamily="34" charset="0"/>
              </a:rPr>
              <a:t> </a:t>
            </a:r>
            <a:br>
              <a:rPr lang="pl-PL" sz="2000" dirty="0" smtClean="0">
                <a:latin typeface="Arial" pitchFamily="34" charset="0"/>
                <a:cs typeface="Arial" pitchFamily="34" charset="0"/>
              </a:rPr>
            </a:br>
            <a:r>
              <a:rPr lang="pl-PL" sz="2000" dirty="0" smtClean="0">
                <a:latin typeface="Arial" pitchFamily="34" charset="0"/>
                <a:cs typeface="Arial" pitchFamily="34" charset="0"/>
              </a:rPr>
              <a:t> </a:t>
            </a:r>
            <a:br>
              <a:rPr lang="pl-PL" sz="2000" dirty="0" smtClean="0">
                <a:latin typeface="Arial" pitchFamily="34" charset="0"/>
                <a:cs typeface="Arial" pitchFamily="34" charset="0"/>
              </a:rPr>
            </a:br>
            <a:r>
              <a:rPr lang="pl-PL" sz="2000" dirty="0" smtClean="0">
                <a:latin typeface="Arial" pitchFamily="34" charset="0"/>
                <a:cs typeface="Arial" pitchFamily="34" charset="0"/>
              </a:rPr>
              <a:t>Indywidualny pakiet przeciwchemiczny IPLS-1 przeznaczony jest do profilaktycznego zabezpieczenia przed oddziaływaniem BST, odkażania odkrytych powierzchni skóry (twarz, dłonie, szyja) oraz odkażania broni osobistej i wyposażenia.</a:t>
            </a:r>
            <a:br>
              <a:rPr lang="pl-PL" sz="2000" dirty="0" smtClean="0">
                <a:latin typeface="Arial" pitchFamily="34" charset="0"/>
                <a:cs typeface="Arial" pitchFamily="34" charset="0"/>
              </a:rPr>
            </a:br>
            <a:r>
              <a:rPr lang="pl-PL" sz="2000" dirty="0" smtClean="0">
                <a:latin typeface="Arial" pitchFamily="34" charset="0"/>
                <a:cs typeface="Arial" pitchFamily="34" charset="0"/>
              </a:rPr>
              <a:t>W skład pakietu wchodzą trzy aktywne o różnym przeznaczeniu:</a:t>
            </a:r>
            <a:br>
              <a:rPr lang="pl-PL" sz="2000" dirty="0" smtClean="0">
                <a:latin typeface="Arial" pitchFamily="34" charset="0"/>
                <a:cs typeface="Arial" pitchFamily="34" charset="0"/>
              </a:rPr>
            </a:br>
            <a:r>
              <a:rPr lang="pl-PL" sz="2000" dirty="0" smtClean="0">
                <a:latin typeface="Arial" pitchFamily="34" charset="0"/>
                <a:cs typeface="Arial" pitchFamily="34" charset="0"/>
              </a:rPr>
              <a:t>a) maść profilaktyczna do zabezpieczenia odkrytych powierzchni skóry,</a:t>
            </a:r>
            <a:br>
              <a:rPr lang="pl-PL" sz="2000" dirty="0" smtClean="0">
                <a:latin typeface="Arial" pitchFamily="34" charset="0"/>
                <a:cs typeface="Arial" pitchFamily="34" charset="0"/>
              </a:rPr>
            </a:br>
            <a:r>
              <a:rPr lang="pl-PL" sz="2000" dirty="0" smtClean="0">
                <a:latin typeface="Arial" pitchFamily="34" charset="0"/>
                <a:cs typeface="Arial" pitchFamily="34" charset="0"/>
              </a:rPr>
              <a:t>b) proszek adsorpcyjny (</a:t>
            </a:r>
            <a:r>
              <a:rPr lang="pl-PL" sz="2000" dirty="0" err="1" smtClean="0">
                <a:latin typeface="Arial" pitchFamily="34" charset="0"/>
                <a:cs typeface="Arial" pitchFamily="34" charset="0"/>
              </a:rPr>
              <a:t>chemosorbent</a:t>
            </a:r>
            <a:r>
              <a:rPr lang="pl-PL" sz="2000" dirty="0" smtClean="0">
                <a:latin typeface="Arial" pitchFamily="34" charset="0"/>
                <a:cs typeface="Arial" pitchFamily="34" charset="0"/>
              </a:rPr>
              <a:t>) do usuwania BST ze skażonej skóry, umundurowania i wyposażenia,</a:t>
            </a:r>
            <a:br>
              <a:rPr lang="pl-PL" sz="2000" dirty="0" smtClean="0">
                <a:latin typeface="Arial" pitchFamily="34" charset="0"/>
                <a:cs typeface="Arial" pitchFamily="34" charset="0"/>
              </a:rPr>
            </a:br>
            <a:r>
              <a:rPr lang="pl-PL" sz="2000" dirty="0" smtClean="0">
                <a:latin typeface="Arial" pitchFamily="34" charset="0"/>
                <a:cs typeface="Arial" pitchFamily="34" charset="0"/>
              </a:rPr>
              <a:t>c) środek organiczny do likwidacji skażeń BST powierzchni metalowych uzbrojenia i wyposażenia.</a:t>
            </a:r>
            <a:r>
              <a:rPr lang="pl-PL" sz="2000" dirty="0" smtClean="0"/>
              <a:t/>
            </a:r>
            <a:br>
              <a:rPr lang="pl-PL" sz="2000" dirty="0" smtClean="0"/>
            </a:br>
            <a:r>
              <a:rPr lang="pl-PL" sz="2000" dirty="0" smtClean="0">
                <a:latin typeface="Arial" pitchFamily="34" charset="0"/>
                <a:cs typeface="Arial" pitchFamily="34" charset="0"/>
              </a:rPr>
              <a:t/>
            </a:r>
            <a:br>
              <a:rPr lang="pl-PL" sz="2000" dirty="0" smtClean="0">
                <a:latin typeface="Arial" pitchFamily="34" charset="0"/>
                <a:cs typeface="Arial" pitchFamily="34" charset="0"/>
              </a:rPr>
            </a:br>
            <a:r>
              <a:rPr lang="pl-PL" sz="2000" dirty="0" smtClean="0">
                <a:latin typeface="Arial" pitchFamily="34" charset="0"/>
                <a:cs typeface="Arial" pitchFamily="34" charset="0"/>
              </a:rPr>
              <a:t> </a:t>
            </a:r>
            <a:br>
              <a:rPr lang="pl-PL" sz="2000" dirty="0" smtClean="0">
                <a:latin typeface="Arial" pitchFamily="34" charset="0"/>
                <a:cs typeface="Arial" pitchFamily="34" charset="0"/>
              </a:rPr>
            </a:br>
            <a:r>
              <a:rPr lang="pl-PL" sz="2000" dirty="0" smtClean="0">
                <a:latin typeface="Arial" pitchFamily="34" charset="0"/>
                <a:cs typeface="Arial" pitchFamily="34" charset="0"/>
              </a:rPr>
              <a:t> </a:t>
            </a:r>
            <a:endParaRPr lang="pl-PL" sz="20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2053" name="Rectangle 5"/>
          <p:cNvSpPr>
            <a:spLocks noChangeArrowheads="1"/>
          </p:cNvSpPr>
          <p:nvPr/>
        </p:nvSpPr>
        <p:spPr bwMode="auto">
          <a:xfrm>
            <a:off x="2339975" y="404813"/>
            <a:ext cx="4572000" cy="338137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>
            <a:spAutoFit/>
          </a:bodyPr>
          <a:lstStyle>
            <a:lvl1pPr marL="342900" indent="-342900">
              <a:defRPr kumimoji="1" sz="2400">
                <a:solidFill>
                  <a:schemeClr val="tx1"/>
                </a:solidFill>
                <a:latin typeface="Tahoma" pitchFamily="34" charset="0"/>
              </a:defRPr>
            </a:lvl1pPr>
            <a:lvl2pPr>
              <a:defRPr kumimoji="1" sz="2400">
                <a:solidFill>
                  <a:schemeClr val="tx1"/>
                </a:solidFill>
                <a:latin typeface="Tahoma" pitchFamily="34" charset="0"/>
              </a:defRPr>
            </a:lvl2pPr>
            <a:lvl3pPr>
              <a:defRPr kumimoji="1" sz="2400">
                <a:solidFill>
                  <a:schemeClr val="tx1"/>
                </a:solidFill>
                <a:latin typeface="Tahoma" pitchFamily="34" charset="0"/>
              </a:defRPr>
            </a:lvl3pPr>
            <a:lvl4pPr>
              <a:defRPr kumimoji="1" sz="2400">
                <a:solidFill>
                  <a:schemeClr val="tx1"/>
                </a:solidFill>
                <a:latin typeface="Tahoma" pitchFamily="34" charset="0"/>
              </a:defRPr>
            </a:lvl4pPr>
            <a:lvl5pPr>
              <a:defRPr kumimoji="1" sz="2400">
                <a:solidFill>
                  <a:schemeClr val="tx1"/>
                </a:solidFill>
                <a:latin typeface="Tahoma" pitchFamily="34" charset="0"/>
              </a:defRPr>
            </a:lvl5pPr>
            <a:lvl6pPr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Font typeface="Monotype Sorts" pitchFamily="2" charset="2"/>
              <a:defRPr kumimoji="1" sz="2400">
                <a:solidFill>
                  <a:schemeClr val="tx1"/>
                </a:solidFill>
                <a:latin typeface="Tahoma" pitchFamily="34" charset="0"/>
              </a:defRPr>
            </a:lvl6pPr>
            <a:lvl7pPr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Font typeface="Monotype Sorts" pitchFamily="2" charset="2"/>
              <a:defRPr kumimoji="1" sz="2400">
                <a:solidFill>
                  <a:schemeClr val="tx1"/>
                </a:solidFill>
                <a:latin typeface="Tahoma" pitchFamily="34" charset="0"/>
              </a:defRPr>
            </a:lvl7pPr>
            <a:lvl8pPr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Font typeface="Monotype Sorts" pitchFamily="2" charset="2"/>
              <a:defRPr kumimoji="1" sz="2400">
                <a:solidFill>
                  <a:schemeClr val="tx1"/>
                </a:solidFill>
                <a:latin typeface="Tahoma" pitchFamily="34" charset="0"/>
              </a:defRPr>
            </a:lvl8pPr>
            <a:lvl9pPr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Font typeface="Monotype Sorts" pitchFamily="2" charset="2"/>
              <a:defRPr kumimoji="1" sz="2400">
                <a:solidFill>
                  <a:schemeClr val="tx1"/>
                </a:solidFill>
                <a:latin typeface="Tahoma" pitchFamily="34" charset="0"/>
              </a:defRPr>
            </a:lvl9pPr>
          </a:lstStyle>
          <a:p>
            <a:pPr eaLnBrk="1" fontAlgn="auto" hangingPunct="1">
              <a:spcBef>
                <a:spcPct val="20000"/>
              </a:spcBef>
              <a:spcAft>
                <a:spcPts val="0"/>
              </a:spcAft>
              <a:buClr>
                <a:schemeClr val="accent2"/>
              </a:buClr>
              <a:buFont typeface="Monotype Sorts" pitchFamily="2" charset="2"/>
              <a:buNone/>
              <a:defRPr/>
            </a:pPr>
            <a:r>
              <a:rPr kumimoji="0" lang="pl-PL" altLang="pl-PL" sz="1600" b="1" kern="0" dirty="0"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</a:rPr>
              <a:t>	</a:t>
            </a:r>
            <a:endParaRPr kumimoji="0" lang="pl-PL" altLang="pl-PL" sz="1600" b="1" kern="0" dirty="0">
              <a:latin typeface="Arial" charset="0"/>
            </a:endParaRPr>
          </a:p>
        </p:txBody>
      </p:sp>
      <p:pic>
        <p:nvPicPr>
          <p:cNvPr id="36868" name="Obraz 7" descr="Wydział Zarządzania i Marketingu - nowe logo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837363" y="144463"/>
            <a:ext cx="1809750" cy="857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9461" name="Symbol zastępczy numeru slajdu 6"/>
          <p:cNvSpPr>
            <a:spLocks noGrp="1"/>
          </p:cNvSpPr>
          <p:nvPr>
            <p:ph type="sldNum" sz="quarter" idx="12"/>
          </p:nvPr>
        </p:nvSpPr>
        <p:spPr bwMode="auto"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fld id="{7254776E-95AF-46A0-9721-88EA6B4921F1}" type="slidenum">
              <a:rPr lang="pl-PL" altLang="pl-PL"/>
              <a:pPr/>
              <a:t>21</a:t>
            </a:fld>
            <a:endParaRPr lang="pl-PL" altLang="pl-PL"/>
          </a:p>
        </p:txBody>
      </p:sp>
      <p:pic>
        <p:nvPicPr>
          <p:cNvPr id="36870" name="Obraz 2"/>
          <p:cNvPicPr>
            <a:picLocks noChangeAspect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23850" y="109538"/>
            <a:ext cx="2924175" cy="15621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med">
    <p:pull dir="ld"/>
  </p:transition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Grp="1" noChangeArrowheads="1"/>
          </p:cNvSpPr>
          <p:nvPr>
            <p:ph type="ctrTitle"/>
          </p:nvPr>
        </p:nvSpPr>
        <p:spPr>
          <a:xfrm>
            <a:off x="179388" y="1700213"/>
            <a:ext cx="8820150" cy="5157787"/>
          </a:xfrm>
        </p:spPr>
        <p:txBody>
          <a:bodyPr rtlCol="0">
            <a:normAutofit fontScale="90000"/>
          </a:bodyPr>
          <a:lstStyle/>
          <a:p>
            <a:pPr algn="l"/>
            <a:r>
              <a:rPr lang="pl-PL" sz="2200" dirty="0" smtClean="0">
                <a:latin typeface="Arial" pitchFamily="34" charset="0"/>
                <a:cs typeface="Arial" pitchFamily="34" charset="0"/>
              </a:rPr>
              <a:t>Indywidualny zestaw </a:t>
            </a:r>
            <a:r>
              <a:rPr lang="pl-PL" sz="2200" dirty="0" err="1" smtClean="0">
                <a:latin typeface="Arial" pitchFamily="34" charset="0"/>
                <a:cs typeface="Arial" pitchFamily="34" charset="0"/>
              </a:rPr>
              <a:t>autostrzykawek</a:t>
            </a:r>
            <a:r>
              <a:rPr lang="pl-PL" sz="2200" dirty="0" smtClean="0">
                <a:latin typeface="Arial" pitchFamily="34" charset="0"/>
                <a:cs typeface="Arial" pitchFamily="34" charset="0"/>
              </a:rPr>
              <a:t> przeciwko działaniu BST IZAS-05 (wz.2005) stanowi zestaw środków do leczenia zatruć środkami paralityczno-drgawkowymi np. gazem VX, sarinem, somanem, tabunem </a:t>
            </a:r>
            <a:br>
              <a:rPr lang="pl-PL" sz="2200" dirty="0" smtClean="0">
                <a:latin typeface="Arial" pitchFamily="34" charset="0"/>
                <a:cs typeface="Arial" pitchFamily="34" charset="0"/>
              </a:rPr>
            </a:br>
            <a:r>
              <a:rPr lang="pl-PL" sz="2200" dirty="0" smtClean="0">
                <a:latin typeface="Arial" pitchFamily="34" charset="0"/>
                <a:cs typeface="Arial" pitchFamily="34" charset="0"/>
              </a:rPr>
              <a:t>i pestycydami </a:t>
            </a:r>
            <a:r>
              <a:rPr lang="pl-PL" sz="2200" dirty="0" err="1" smtClean="0">
                <a:latin typeface="Arial" pitchFamily="34" charset="0"/>
                <a:cs typeface="Arial" pitchFamily="34" charset="0"/>
              </a:rPr>
              <a:t>fosforanoorganicznymi</a:t>
            </a:r>
            <a:r>
              <a:rPr lang="pl-PL" sz="2200" dirty="0" smtClean="0">
                <a:latin typeface="Arial" pitchFamily="34" charset="0"/>
                <a:cs typeface="Arial" pitchFamily="34" charset="0"/>
              </a:rPr>
              <a:t>, w którym środki lecznicze podawane są w formie zastrzyku domięśniowego</a:t>
            </a:r>
            <a:br>
              <a:rPr lang="pl-PL" sz="2200" dirty="0" smtClean="0">
                <a:latin typeface="Arial" pitchFamily="34" charset="0"/>
                <a:cs typeface="Arial" pitchFamily="34" charset="0"/>
              </a:rPr>
            </a:br>
            <a:r>
              <a:rPr lang="pl-PL" sz="2200" dirty="0" smtClean="0">
                <a:latin typeface="Arial" pitchFamily="34" charset="0"/>
                <a:cs typeface="Arial" pitchFamily="34" charset="0"/>
              </a:rPr>
              <a:t>Zestaw składa się z trzech automatycznych strzykawek zawierających:</a:t>
            </a:r>
            <a:br>
              <a:rPr lang="pl-PL" sz="2200" dirty="0" smtClean="0">
                <a:latin typeface="Arial" pitchFamily="34" charset="0"/>
                <a:cs typeface="Arial" pitchFamily="34" charset="0"/>
              </a:rPr>
            </a:br>
            <a:r>
              <a:rPr lang="pl-PL" sz="2200" dirty="0" smtClean="0">
                <a:latin typeface="Arial" pitchFamily="34" charset="0"/>
                <a:cs typeface="Arial" pitchFamily="34" charset="0"/>
              </a:rPr>
              <a:t>a) strzykawka żółta (siarczan atropiny),</a:t>
            </a:r>
            <a:br>
              <a:rPr lang="pl-PL" sz="2200" dirty="0" smtClean="0">
                <a:latin typeface="Arial" pitchFamily="34" charset="0"/>
                <a:cs typeface="Arial" pitchFamily="34" charset="0"/>
              </a:rPr>
            </a:br>
            <a:r>
              <a:rPr lang="pl-PL" sz="2200" dirty="0" smtClean="0">
                <a:latin typeface="Arial" pitchFamily="34" charset="0"/>
                <a:cs typeface="Arial" pitchFamily="34" charset="0"/>
              </a:rPr>
              <a:t>b) strzykawka brązowa z żółtą nakrętką (siarczan atropiny oraz chlorek </a:t>
            </a:r>
            <a:r>
              <a:rPr lang="pl-PL" sz="2200" dirty="0" err="1" smtClean="0">
                <a:latin typeface="Arial" pitchFamily="34" charset="0"/>
                <a:cs typeface="Arial" pitchFamily="34" charset="0"/>
              </a:rPr>
              <a:t>pralidoksymu</a:t>
            </a:r>
            <a:r>
              <a:rPr lang="pl-PL" sz="2200" dirty="0" smtClean="0">
                <a:latin typeface="Arial" pitchFamily="34" charset="0"/>
                <a:cs typeface="Arial" pitchFamily="34" charset="0"/>
              </a:rPr>
              <a:t>),</a:t>
            </a:r>
            <a:br>
              <a:rPr lang="pl-PL" sz="2200" dirty="0" smtClean="0">
                <a:latin typeface="Arial" pitchFamily="34" charset="0"/>
                <a:cs typeface="Arial" pitchFamily="34" charset="0"/>
              </a:rPr>
            </a:br>
            <a:r>
              <a:rPr lang="pl-PL" sz="2200" dirty="0" smtClean="0">
                <a:latin typeface="Arial" pitchFamily="34" charset="0"/>
                <a:cs typeface="Arial" pitchFamily="34" charset="0"/>
              </a:rPr>
              <a:t>c) strzykawka szara (</a:t>
            </a:r>
            <a:r>
              <a:rPr lang="pl-PL" sz="2200" dirty="0" err="1" smtClean="0">
                <a:latin typeface="Arial" pitchFamily="34" charset="0"/>
                <a:cs typeface="Arial" pitchFamily="34" charset="0"/>
              </a:rPr>
              <a:t>diazepam</a:t>
            </a:r>
            <a:r>
              <a:rPr lang="pl-PL" sz="2200" dirty="0" smtClean="0">
                <a:latin typeface="Arial" pitchFamily="34" charset="0"/>
                <a:cs typeface="Arial" pitchFamily="34" charset="0"/>
              </a:rPr>
              <a:t>).</a:t>
            </a:r>
            <a:br>
              <a:rPr lang="pl-PL" sz="2200" dirty="0" smtClean="0">
                <a:latin typeface="Arial" pitchFamily="34" charset="0"/>
                <a:cs typeface="Arial" pitchFamily="34" charset="0"/>
              </a:rPr>
            </a:br>
            <a:r>
              <a:rPr lang="pl-PL" sz="2200" dirty="0" smtClean="0">
                <a:latin typeface="Arial" pitchFamily="34" charset="0"/>
                <a:cs typeface="Arial" pitchFamily="34" charset="0"/>
              </a:rPr>
              <a:t>W warunkach bojowych zestaw uzupełniany jest o strzykawkę z morfiną (środek przeciwbólowy), która przenoszona jest poza opakowaniem IZAS </a:t>
            </a:r>
            <a:br>
              <a:rPr lang="pl-PL" sz="2200" dirty="0" smtClean="0">
                <a:latin typeface="Arial" pitchFamily="34" charset="0"/>
                <a:cs typeface="Arial" pitchFamily="34" charset="0"/>
              </a:rPr>
            </a:br>
            <a:r>
              <a:rPr lang="pl-PL" sz="2200" dirty="0" smtClean="0">
                <a:latin typeface="Arial" pitchFamily="34" charset="0"/>
                <a:cs typeface="Arial" pitchFamily="34" charset="0"/>
              </a:rPr>
              <a:t>w kieszeni munduru.</a:t>
            </a:r>
            <a:br>
              <a:rPr lang="pl-PL" sz="2200" dirty="0" smtClean="0">
                <a:latin typeface="Arial" pitchFamily="34" charset="0"/>
                <a:cs typeface="Arial" pitchFamily="34" charset="0"/>
              </a:rPr>
            </a:br>
            <a:r>
              <a:rPr lang="pl-PL" sz="2000" dirty="0" smtClean="0"/>
              <a:t/>
            </a:r>
            <a:br>
              <a:rPr lang="pl-PL" sz="2000" dirty="0" smtClean="0"/>
            </a:br>
            <a:r>
              <a:rPr lang="pl-PL" sz="2000" dirty="0" smtClean="0">
                <a:latin typeface="Arial" pitchFamily="34" charset="0"/>
                <a:cs typeface="Arial" pitchFamily="34" charset="0"/>
              </a:rPr>
              <a:t/>
            </a:r>
            <a:br>
              <a:rPr lang="pl-PL" sz="2000" dirty="0" smtClean="0">
                <a:latin typeface="Arial" pitchFamily="34" charset="0"/>
                <a:cs typeface="Arial" pitchFamily="34" charset="0"/>
              </a:rPr>
            </a:br>
            <a:r>
              <a:rPr lang="pl-PL" sz="2000" dirty="0" smtClean="0">
                <a:latin typeface="Arial" pitchFamily="34" charset="0"/>
                <a:cs typeface="Arial" pitchFamily="34" charset="0"/>
              </a:rPr>
              <a:t> </a:t>
            </a:r>
            <a:br>
              <a:rPr lang="pl-PL" sz="2000" dirty="0" smtClean="0">
                <a:latin typeface="Arial" pitchFamily="34" charset="0"/>
                <a:cs typeface="Arial" pitchFamily="34" charset="0"/>
              </a:rPr>
            </a:br>
            <a:r>
              <a:rPr lang="pl-PL" sz="2000" dirty="0" smtClean="0">
                <a:latin typeface="Arial" pitchFamily="34" charset="0"/>
                <a:cs typeface="Arial" pitchFamily="34" charset="0"/>
              </a:rPr>
              <a:t> </a:t>
            </a:r>
            <a:endParaRPr lang="pl-PL" sz="20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2053" name="Rectangle 5"/>
          <p:cNvSpPr>
            <a:spLocks noChangeArrowheads="1"/>
          </p:cNvSpPr>
          <p:nvPr/>
        </p:nvSpPr>
        <p:spPr bwMode="auto">
          <a:xfrm>
            <a:off x="2339975" y="404813"/>
            <a:ext cx="4572000" cy="338137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>
            <a:spAutoFit/>
          </a:bodyPr>
          <a:lstStyle>
            <a:lvl1pPr marL="342900" indent="-342900">
              <a:defRPr kumimoji="1" sz="2400">
                <a:solidFill>
                  <a:schemeClr val="tx1"/>
                </a:solidFill>
                <a:latin typeface="Tahoma" pitchFamily="34" charset="0"/>
              </a:defRPr>
            </a:lvl1pPr>
            <a:lvl2pPr>
              <a:defRPr kumimoji="1" sz="2400">
                <a:solidFill>
                  <a:schemeClr val="tx1"/>
                </a:solidFill>
                <a:latin typeface="Tahoma" pitchFamily="34" charset="0"/>
              </a:defRPr>
            </a:lvl2pPr>
            <a:lvl3pPr>
              <a:defRPr kumimoji="1" sz="2400">
                <a:solidFill>
                  <a:schemeClr val="tx1"/>
                </a:solidFill>
                <a:latin typeface="Tahoma" pitchFamily="34" charset="0"/>
              </a:defRPr>
            </a:lvl3pPr>
            <a:lvl4pPr>
              <a:defRPr kumimoji="1" sz="2400">
                <a:solidFill>
                  <a:schemeClr val="tx1"/>
                </a:solidFill>
                <a:latin typeface="Tahoma" pitchFamily="34" charset="0"/>
              </a:defRPr>
            </a:lvl4pPr>
            <a:lvl5pPr>
              <a:defRPr kumimoji="1" sz="2400">
                <a:solidFill>
                  <a:schemeClr val="tx1"/>
                </a:solidFill>
                <a:latin typeface="Tahoma" pitchFamily="34" charset="0"/>
              </a:defRPr>
            </a:lvl5pPr>
            <a:lvl6pPr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Font typeface="Monotype Sorts" pitchFamily="2" charset="2"/>
              <a:defRPr kumimoji="1" sz="2400">
                <a:solidFill>
                  <a:schemeClr val="tx1"/>
                </a:solidFill>
                <a:latin typeface="Tahoma" pitchFamily="34" charset="0"/>
              </a:defRPr>
            </a:lvl6pPr>
            <a:lvl7pPr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Font typeface="Monotype Sorts" pitchFamily="2" charset="2"/>
              <a:defRPr kumimoji="1" sz="2400">
                <a:solidFill>
                  <a:schemeClr val="tx1"/>
                </a:solidFill>
                <a:latin typeface="Tahoma" pitchFamily="34" charset="0"/>
              </a:defRPr>
            </a:lvl7pPr>
            <a:lvl8pPr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Font typeface="Monotype Sorts" pitchFamily="2" charset="2"/>
              <a:defRPr kumimoji="1" sz="2400">
                <a:solidFill>
                  <a:schemeClr val="tx1"/>
                </a:solidFill>
                <a:latin typeface="Tahoma" pitchFamily="34" charset="0"/>
              </a:defRPr>
            </a:lvl8pPr>
            <a:lvl9pPr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Font typeface="Monotype Sorts" pitchFamily="2" charset="2"/>
              <a:defRPr kumimoji="1" sz="2400">
                <a:solidFill>
                  <a:schemeClr val="tx1"/>
                </a:solidFill>
                <a:latin typeface="Tahoma" pitchFamily="34" charset="0"/>
              </a:defRPr>
            </a:lvl9pPr>
          </a:lstStyle>
          <a:p>
            <a:pPr eaLnBrk="1" fontAlgn="auto" hangingPunct="1">
              <a:spcBef>
                <a:spcPct val="20000"/>
              </a:spcBef>
              <a:spcAft>
                <a:spcPts val="0"/>
              </a:spcAft>
              <a:buClr>
                <a:schemeClr val="accent2"/>
              </a:buClr>
              <a:buFont typeface="Monotype Sorts" pitchFamily="2" charset="2"/>
              <a:buNone/>
              <a:defRPr/>
            </a:pPr>
            <a:r>
              <a:rPr kumimoji="0" lang="pl-PL" altLang="pl-PL" sz="1600" b="1" kern="0" dirty="0"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</a:rPr>
              <a:t>	</a:t>
            </a:r>
            <a:endParaRPr kumimoji="0" lang="pl-PL" altLang="pl-PL" sz="1600" b="1" kern="0" dirty="0">
              <a:latin typeface="Arial" charset="0"/>
            </a:endParaRPr>
          </a:p>
        </p:txBody>
      </p:sp>
      <p:pic>
        <p:nvPicPr>
          <p:cNvPr id="36868" name="Obraz 7" descr="Wydział Zarządzania i Marketingu - nowe logo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837363" y="144463"/>
            <a:ext cx="1809750" cy="857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9461" name="Symbol zastępczy numeru slajdu 6"/>
          <p:cNvSpPr>
            <a:spLocks noGrp="1"/>
          </p:cNvSpPr>
          <p:nvPr>
            <p:ph type="sldNum" sz="quarter" idx="12"/>
          </p:nvPr>
        </p:nvSpPr>
        <p:spPr bwMode="auto"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fld id="{7254776E-95AF-46A0-9721-88EA6B4921F1}" type="slidenum">
              <a:rPr lang="pl-PL" altLang="pl-PL"/>
              <a:pPr/>
              <a:t>22</a:t>
            </a:fld>
            <a:endParaRPr lang="pl-PL" altLang="pl-PL"/>
          </a:p>
        </p:txBody>
      </p:sp>
      <p:pic>
        <p:nvPicPr>
          <p:cNvPr id="36870" name="Obraz 2"/>
          <p:cNvPicPr>
            <a:picLocks noChangeAspect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23850" y="109538"/>
            <a:ext cx="2924175" cy="15621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med">
    <p:pull dir="ld"/>
  </p:transition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Grp="1" noChangeArrowheads="1"/>
          </p:cNvSpPr>
          <p:nvPr>
            <p:ph type="ctrTitle"/>
          </p:nvPr>
        </p:nvSpPr>
        <p:spPr>
          <a:xfrm>
            <a:off x="179388" y="1700213"/>
            <a:ext cx="8820150" cy="5157787"/>
          </a:xfrm>
        </p:spPr>
        <p:txBody>
          <a:bodyPr rtlCol="0">
            <a:normAutofit/>
          </a:bodyPr>
          <a:lstStyle/>
          <a:p>
            <a:pPr algn="l"/>
            <a:r>
              <a:rPr lang="pl-PL" sz="2000" dirty="0" smtClean="0">
                <a:latin typeface="Arial" pitchFamily="34" charset="0"/>
                <a:cs typeface="Arial" pitchFamily="34" charset="0"/>
              </a:rPr>
              <a:t>Dawkomierz indywidualny </a:t>
            </a:r>
            <a:br>
              <a:rPr lang="pl-PL" sz="2000" dirty="0" smtClean="0">
                <a:latin typeface="Arial" pitchFamily="34" charset="0"/>
                <a:cs typeface="Arial" pitchFamily="34" charset="0"/>
              </a:rPr>
            </a:br>
            <a:r>
              <a:rPr lang="pl-PL" sz="2000" dirty="0" smtClean="0">
                <a:latin typeface="Arial" pitchFamily="34" charset="0"/>
                <a:cs typeface="Arial" pitchFamily="34" charset="0"/>
              </a:rPr>
              <a:t> </a:t>
            </a:r>
            <a:br>
              <a:rPr lang="pl-PL" sz="2000" dirty="0" smtClean="0">
                <a:latin typeface="Arial" pitchFamily="34" charset="0"/>
                <a:cs typeface="Arial" pitchFamily="34" charset="0"/>
              </a:rPr>
            </a:br>
            <a:r>
              <a:rPr lang="pl-PL" sz="2000" dirty="0" smtClean="0">
                <a:latin typeface="Arial" pitchFamily="34" charset="0"/>
                <a:cs typeface="Arial" pitchFamily="34" charset="0"/>
              </a:rPr>
              <a:t> </a:t>
            </a:r>
            <a:br>
              <a:rPr lang="pl-PL" sz="2000" dirty="0" smtClean="0">
                <a:latin typeface="Arial" pitchFamily="34" charset="0"/>
                <a:cs typeface="Arial" pitchFamily="34" charset="0"/>
              </a:rPr>
            </a:br>
            <a:r>
              <a:rPr lang="pl-PL" sz="2000" dirty="0" smtClean="0">
                <a:latin typeface="Arial" pitchFamily="34" charset="0"/>
                <a:cs typeface="Arial" pitchFamily="34" charset="0"/>
              </a:rPr>
              <a:t>Dawkomierz elektroniczny SOR/T-012 jest indywidualnym przyrządem dozymetrycznym, przeznaczonym do pomiaru promieniowania gamma </a:t>
            </a:r>
            <a:br>
              <a:rPr lang="pl-PL" sz="2000" dirty="0" smtClean="0">
                <a:latin typeface="Arial" pitchFamily="34" charset="0"/>
                <a:cs typeface="Arial" pitchFamily="34" charset="0"/>
              </a:rPr>
            </a:br>
            <a:r>
              <a:rPr lang="pl-PL" sz="2000" dirty="0" smtClean="0">
                <a:latin typeface="Arial" pitchFamily="34" charset="0"/>
                <a:cs typeface="Arial" pitchFamily="34" charset="0"/>
              </a:rPr>
              <a:t>i neutronowego:</a:t>
            </a:r>
            <a:br>
              <a:rPr lang="pl-PL" sz="2000" dirty="0" smtClean="0">
                <a:latin typeface="Arial" pitchFamily="34" charset="0"/>
                <a:cs typeface="Arial" pitchFamily="34" charset="0"/>
              </a:rPr>
            </a:br>
            <a:r>
              <a:rPr lang="pl-PL" sz="2000" dirty="0" smtClean="0">
                <a:latin typeface="Arial" pitchFamily="34" charset="0"/>
                <a:cs typeface="Arial" pitchFamily="34" charset="0"/>
              </a:rPr>
              <a:t>a) promieniowania impulsowego, występującego w czasie wybuchu jądrowego,</a:t>
            </a:r>
            <a:br>
              <a:rPr lang="pl-PL" sz="2000" dirty="0" smtClean="0">
                <a:latin typeface="Arial" pitchFamily="34" charset="0"/>
                <a:cs typeface="Arial" pitchFamily="34" charset="0"/>
              </a:rPr>
            </a:br>
            <a:r>
              <a:rPr lang="pl-PL" sz="2000" dirty="0" smtClean="0">
                <a:latin typeface="Arial" pitchFamily="34" charset="0"/>
                <a:cs typeface="Arial" pitchFamily="34" charset="0"/>
              </a:rPr>
              <a:t>b) promieniowania wtórnego gamma, będącego efektem od opadu promieniotwórczego lub innych źródeł promieniotwórczych.</a:t>
            </a:r>
            <a:br>
              <a:rPr lang="pl-PL" sz="2000" dirty="0" smtClean="0">
                <a:latin typeface="Arial" pitchFamily="34" charset="0"/>
                <a:cs typeface="Arial" pitchFamily="34" charset="0"/>
              </a:rPr>
            </a:br>
            <a:r>
              <a:rPr lang="pl-PL" sz="2000" dirty="0" smtClean="0">
                <a:latin typeface="Arial" pitchFamily="34" charset="0"/>
                <a:cs typeface="Arial" pitchFamily="34" charset="0"/>
              </a:rPr>
              <a:t> </a:t>
            </a:r>
            <a:r>
              <a:rPr lang="pl-PL" sz="2000" dirty="0" smtClean="0"/>
              <a:t/>
            </a:r>
            <a:br>
              <a:rPr lang="pl-PL" sz="2000" dirty="0" smtClean="0"/>
            </a:br>
            <a:r>
              <a:rPr lang="pl-PL" sz="2200" dirty="0" smtClean="0">
                <a:latin typeface="Arial" pitchFamily="34" charset="0"/>
                <a:cs typeface="Arial" pitchFamily="34" charset="0"/>
              </a:rPr>
              <a:t/>
            </a:r>
            <a:br>
              <a:rPr lang="pl-PL" sz="2200" dirty="0" smtClean="0">
                <a:latin typeface="Arial" pitchFamily="34" charset="0"/>
                <a:cs typeface="Arial" pitchFamily="34" charset="0"/>
              </a:rPr>
            </a:br>
            <a:r>
              <a:rPr lang="pl-PL" sz="2000" dirty="0" smtClean="0"/>
              <a:t/>
            </a:r>
            <a:br>
              <a:rPr lang="pl-PL" sz="2000" dirty="0" smtClean="0"/>
            </a:br>
            <a:r>
              <a:rPr lang="pl-PL" sz="2000" dirty="0" smtClean="0">
                <a:latin typeface="Arial" pitchFamily="34" charset="0"/>
                <a:cs typeface="Arial" pitchFamily="34" charset="0"/>
              </a:rPr>
              <a:t/>
            </a:r>
            <a:br>
              <a:rPr lang="pl-PL" sz="2000" dirty="0" smtClean="0">
                <a:latin typeface="Arial" pitchFamily="34" charset="0"/>
                <a:cs typeface="Arial" pitchFamily="34" charset="0"/>
              </a:rPr>
            </a:br>
            <a:r>
              <a:rPr lang="pl-PL" sz="2000" dirty="0" smtClean="0">
                <a:latin typeface="Arial" pitchFamily="34" charset="0"/>
                <a:cs typeface="Arial" pitchFamily="34" charset="0"/>
              </a:rPr>
              <a:t> </a:t>
            </a:r>
            <a:br>
              <a:rPr lang="pl-PL" sz="2000" dirty="0" smtClean="0">
                <a:latin typeface="Arial" pitchFamily="34" charset="0"/>
                <a:cs typeface="Arial" pitchFamily="34" charset="0"/>
              </a:rPr>
            </a:br>
            <a:r>
              <a:rPr lang="pl-PL" sz="2000" dirty="0" smtClean="0">
                <a:latin typeface="Arial" pitchFamily="34" charset="0"/>
                <a:cs typeface="Arial" pitchFamily="34" charset="0"/>
              </a:rPr>
              <a:t> </a:t>
            </a:r>
            <a:endParaRPr lang="pl-PL" sz="20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2053" name="Rectangle 5"/>
          <p:cNvSpPr>
            <a:spLocks noChangeArrowheads="1"/>
          </p:cNvSpPr>
          <p:nvPr/>
        </p:nvSpPr>
        <p:spPr bwMode="auto">
          <a:xfrm>
            <a:off x="2339975" y="404813"/>
            <a:ext cx="4572000" cy="338137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>
            <a:spAutoFit/>
          </a:bodyPr>
          <a:lstStyle>
            <a:lvl1pPr marL="342900" indent="-342900">
              <a:defRPr kumimoji="1" sz="2400">
                <a:solidFill>
                  <a:schemeClr val="tx1"/>
                </a:solidFill>
                <a:latin typeface="Tahoma" pitchFamily="34" charset="0"/>
              </a:defRPr>
            </a:lvl1pPr>
            <a:lvl2pPr>
              <a:defRPr kumimoji="1" sz="2400">
                <a:solidFill>
                  <a:schemeClr val="tx1"/>
                </a:solidFill>
                <a:latin typeface="Tahoma" pitchFamily="34" charset="0"/>
              </a:defRPr>
            </a:lvl2pPr>
            <a:lvl3pPr>
              <a:defRPr kumimoji="1" sz="2400">
                <a:solidFill>
                  <a:schemeClr val="tx1"/>
                </a:solidFill>
                <a:latin typeface="Tahoma" pitchFamily="34" charset="0"/>
              </a:defRPr>
            </a:lvl3pPr>
            <a:lvl4pPr>
              <a:defRPr kumimoji="1" sz="2400">
                <a:solidFill>
                  <a:schemeClr val="tx1"/>
                </a:solidFill>
                <a:latin typeface="Tahoma" pitchFamily="34" charset="0"/>
              </a:defRPr>
            </a:lvl4pPr>
            <a:lvl5pPr>
              <a:defRPr kumimoji="1" sz="2400">
                <a:solidFill>
                  <a:schemeClr val="tx1"/>
                </a:solidFill>
                <a:latin typeface="Tahoma" pitchFamily="34" charset="0"/>
              </a:defRPr>
            </a:lvl5pPr>
            <a:lvl6pPr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Font typeface="Monotype Sorts" pitchFamily="2" charset="2"/>
              <a:defRPr kumimoji="1" sz="2400">
                <a:solidFill>
                  <a:schemeClr val="tx1"/>
                </a:solidFill>
                <a:latin typeface="Tahoma" pitchFamily="34" charset="0"/>
              </a:defRPr>
            </a:lvl6pPr>
            <a:lvl7pPr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Font typeface="Monotype Sorts" pitchFamily="2" charset="2"/>
              <a:defRPr kumimoji="1" sz="2400">
                <a:solidFill>
                  <a:schemeClr val="tx1"/>
                </a:solidFill>
                <a:latin typeface="Tahoma" pitchFamily="34" charset="0"/>
              </a:defRPr>
            </a:lvl7pPr>
            <a:lvl8pPr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Font typeface="Monotype Sorts" pitchFamily="2" charset="2"/>
              <a:defRPr kumimoji="1" sz="2400">
                <a:solidFill>
                  <a:schemeClr val="tx1"/>
                </a:solidFill>
                <a:latin typeface="Tahoma" pitchFamily="34" charset="0"/>
              </a:defRPr>
            </a:lvl8pPr>
            <a:lvl9pPr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Font typeface="Monotype Sorts" pitchFamily="2" charset="2"/>
              <a:defRPr kumimoji="1" sz="2400">
                <a:solidFill>
                  <a:schemeClr val="tx1"/>
                </a:solidFill>
                <a:latin typeface="Tahoma" pitchFamily="34" charset="0"/>
              </a:defRPr>
            </a:lvl9pPr>
          </a:lstStyle>
          <a:p>
            <a:pPr eaLnBrk="1" fontAlgn="auto" hangingPunct="1">
              <a:spcBef>
                <a:spcPct val="20000"/>
              </a:spcBef>
              <a:spcAft>
                <a:spcPts val="0"/>
              </a:spcAft>
              <a:buClr>
                <a:schemeClr val="accent2"/>
              </a:buClr>
              <a:buFont typeface="Monotype Sorts" pitchFamily="2" charset="2"/>
              <a:buNone/>
              <a:defRPr/>
            </a:pPr>
            <a:r>
              <a:rPr kumimoji="0" lang="pl-PL" altLang="pl-PL" sz="1600" b="1" kern="0" dirty="0"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</a:rPr>
              <a:t>	</a:t>
            </a:r>
            <a:endParaRPr kumimoji="0" lang="pl-PL" altLang="pl-PL" sz="1600" b="1" kern="0" dirty="0">
              <a:latin typeface="Arial" charset="0"/>
            </a:endParaRPr>
          </a:p>
        </p:txBody>
      </p:sp>
      <p:pic>
        <p:nvPicPr>
          <p:cNvPr id="36868" name="Obraz 7" descr="Wydział Zarządzania i Marketingu - nowe logo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837363" y="144463"/>
            <a:ext cx="1809750" cy="857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9461" name="Symbol zastępczy numeru slajdu 6"/>
          <p:cNvSpPr>
            <a:spLocks noGrp="1"/>
          </p:cNvSpPr>
          <p:nvPr>
            <p:ph type="sldNum" sz="quarter" idx="12"/>
          </p:nvPr>
        </p:nvSpPr>
        <p:spPr bwMode="auto"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fld id="{7254776E-95AF-46A0-9721-88EA6B4921F1}" type="slidenum">
              <a:rPr lang="pl-PL" altLang="pl-PL"/>
              <a:pPr/>
              <a:t>23</a:t>
            </a:fld>
            <a:endParaRPr lang="pl-PL" altLang="pl-PL"/>
          </a:p>
        </p:txBody>
      </p:sp>
      <p:pic>
        <p:nvPicPr>
          <p:cNvPr id="36870" name="Obraz 2"/>
          <p:cNvPicPr>
            <a:picLocks noChangeAspect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23850" y="109538"/>
            <a:ext cx="2924175" cy="15621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med">
    <p:pull dir="ld"/>
  </p:transition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3" name="Rectangle 5"/>
          <p:cNvSpPr>
            <a:spLocks noChangeArrowheads="1"/>
          </p:cNvSpPr>
          <p:nvPr/>
        </p:nvSpPr>
        <p:spPr bwMode="auto">
          <a:xfrm>
            <a:off x="2339975" y="404813"/>
            <a:ext cx="4572000" cy="338137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>
            <a:spAutoFit/>
          </a:bodyPr>
          <a:lstStyle>
            <a:lvl1pPr marL="342900" indent="-342900">
              <a:defRPr kumimoji="1" sz="2400">
                <a:solidFill>
                  <a:schemeClr val="tx1"/>
                </a:solidFill>
                <a:latin typeface="Tahoma" pitchFamily="34" charset="0"/>
              </a:defRPr>
            </a:lvl1pPr>
            <a:lvl2pPr>
              <a:defRPr kumimoji="1" sz="2400">
                <a:solidFill>
                  <a:schemeClr val="tx1"/>
                </a:solidFill>
                <a:latin typeface="Tahoma" pitchFamily="34" charset="0"/>
              </a:defRPr>
            </a:lvl2pPr>
            <a:lvl3pPr>
              <a:defRPr kumimoji="1" sz="2400">
                <a:solidFill>
                  <a:schemeClr val="tx1"/>
                </a:solidFill>
                <a:latin typeface="Tahoma" pitchFamily="34" charset="0"/>
              </a:defRPr>
            </a:lvl3pPr>
            <a:lvl4pPr>
              <a:defRPr kumimoji="1" sz="2400">
                <a:solidFill>
                  <a:schemeClr val="tx1"/>
                </a:solidFill>
                <a:latin typeface="Tahoma" pitchFamily="34" charset="0"/>
              </a:defRPr>
            </a:lvl4pPr>
            <a:lvl5pPr>
              <a:defRPr kumimoji="1" sz="2400">
                <a:solidFill>
                  <a:schemeClr val="tx1"/>
                </a:solidFill>
                <a:latin typeface="Tahoma" pitchFamily="34" charset="0"/>
              </a:defRPr>
            </a:lvl5pPr>
            <a:lvl6pPr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Font typeface="Monotype Sorts" pitchFamily="2" charset="2"/>
              <a:defRPr kumimoji="1" sz="2400">
                <a:solidFill>
                  <a:schemeClr val="tx1"/>
                </a:solidFill>
                <a:latin typeface="Tahoma" pitchFamily="34" charset="0"/>
              </a:defRPr>
            </a:lvl6pPr>
            <a:lvl7pPr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Font typeface="Monotype Sorts" pitchFamily="2" charset="2"/>
              <a:defRPr kumimoji="1" sz="2400">
                <a:solidFill>
                  <a:schemeClr val="tx1"/>
                </a:solidFill>
                <a:latin typeface="Tahoma" pitchFamily="34" charset="0"/>
              </a:defRPr>
            </a:lvl7pPr>
            <a:lvl8pPr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Font typeface="Monotype Sorts" pitchFamily="2" charset="2"/>
              <a:defRPr kumimoji="1" sz="2400">
                <a:solidFill>
                  <a:schemeClr val="tx1"/>
                </a:solidFill>
                <a:latin typeface="Tahoma" pitchFamily="34" charset="0"/>
              </a:defRPr>
            </a:lvl8pPr>
            <a:lvl9pPr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Font typeface="Monotype Sorts" pitchFamily="2" charset="2"/>
              <a:defRPr kumimoji="1" sz="2400">
                <a:solidFill>
                  <a:schemeClr val="tx1"/>
                </a:solidFill>
                <a:latin typeface="Tahoma" pitchFamily="34" charset="0"/>
              </a:defRPr>
            </a:lvl9pPr>
          </a:lstStyle>
          <a:p>
            <a:pPr eaLnBrk="1" fontAlgn="auto" hangingPunct="1">
              <a:spcBef>
                <a:spcPct val="20000"/>
              </a:spcBef>
              <a:spcAft>
                <a:spcPts val="0"/>
              </a:spcAft>
              <a:buClr>
                <a:schemeClr val="accent2"/>
              </a:buClr>
              <a:buFont typeface="Monotype Sorts" pitchFamily="2" charset="2"/>
              <a:buNone/>
              <a:defRPr/>
            </a:pPr>
            <a:r>
              <a:rPr kumimoji="0" lang="pl-PL" altLang="pl-PL" sz="1600" b="1" kern="0" dirty="0"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</a:rPr>
              <a:t>	</a:t>
            </a:r>
            <a:endParaRPr kumimoji="0" lang="pl-PL" altLang="pl-PL" sz="1600" b="1" kern="0" dirty="0">
              <a:latin typeface="Arial" charset="0"/>
            </a:endParaRPr>
          </a:p>
        </p:txBody>
      </p:sp>
      <p:pic>
        <p:nvPicPr>
          <p:cNvPr id="144387" name="Obraz 7" descr="Wydział Zarządzania i Marketingu - nowe logo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875463" y="260350"/>
            <a:ext cx="1809750" cy="857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aphicFrame>
        <p:nvGraphicFramePr>
          <p:cNvPr id="144388" name="Object 111"/>
          <p:cNvGraphicFramePr>
            <a:graphicFrameLocks noChangeAspect="1"/>
          </p:cNvGraphicFramePr>
          <p:nvPr/>
        </p:nvGraphicFramePr>
        <p:xfrm>
          <a:off x="249238" y="1471613"/>
          <a:ext cx="1368425" cy="1404937"/>
        </p:xfrm>
        <a:graphic>
          <a:graphicData uri="http://schemas.openxmlformats.org/presentationml/2006/ole">
            <p:oleObj spid="_x0000_s1026" name="Klip" r:id="rId5" imgW="3063875" imgH="3148013" progId="">
              <p:embed/>
            </p:oleObj>
          </a:graphicData>
        </a:graphic>
      </p:graphicFrame>
      <p:grpSp>
        <p:nvGrpSpPr>
          <p:cNvPr id="2" name="Group 36"/>
          <p:cNvGrpSpPr>
            <a:grpSpLocks noGrp="1"/>
          </p:cNvGrpSpPr>
          <p:nvPr/>
        </p:nvGrpSpPr>
        <p:grpSpPr bwMode="auto">
          <a:xfrm>
            <a:off x="6372225" y="1989138"/>
            <a:ext cx="2555875" cy="4598987"/>
            <a:chOff x="3800" y="576"/>
            <a:chExt cx="1624" cy="3245"/>
          </a:xfrm>
        </p:grpSpPr>
        <p:grpSp>
          <p:nvGrpSpPr>
            <p:cNvPr id="3" name="Group 37"/>
            <p:cNvGrpSpPr>
              <a:grpSpLocks/>
            </p:cNvGrpSpPr>
            <p:nvPr/>
          </p:nvGrpSpPr>
          <p:grpSpPr bwMode="auto">
            <a:xfrm>
              <a:off x="4495" y="3348"/>
              <a:ext cx="578" cy="371"/>
              <a:chOff x="4337" y="3466"/>
              <a:chExt cx="602" cy="371"/>
            </a:xfrm>
          </p:grpSpPr>
          <p:sp>
            <p:nvSpPr>
              <p:cNvPr id="112749" name="Freeform 38"/>
              <p:cNvSpPr>
                <a:spLocks/>
              </p:cNvSpPr>
              <p:nvPr/>
            </p:nvSpPr>
            <p:spPr bwMode="auto">
              <a:xfrm>
                <a:off x="4337" y="3466"/>
                <a:ext cx="602" cy="371"/>
              </a:xfrm>
              <a:custGeom>
                <a:avLst/>
                <a:gdLst>
                  <a:gd name="T0" fmla="*/ 1 w 1203"/>
                  <a:gd name="T1" fmla="*/ 0 h 743"/>
                  <a:gd name="T2" fmla="*/ 1 w 1203"/>
                  <a:gd name="T3" fmla="*/ 0 h 743"/>
                  <a:gd name="T4" fmla="*/ 0 w 1203"/>
                  <a:gd name="T5" fmla="*/ 0 h 743"/>
                  <a:gd name="T6" fmla="*/ 0 w 1203"/>
                  <a:gd name="T7" fmla="*/ 0 h 743"/>
                  <a:gd name="T8" fmla="*/ 1 w 1203"/>
                  <a:gd name="T9" fmla="*/ 0 h 743"/>
                  <a:gd name="T10" fmla="*/ 1 w 1203"/>
                  <a:gd name="T11" fmla="*/ 0 h 743"/>
                  <a:gd name="T12" fmla="*/ 1 w 1203"/>
                  <a:gd name="T13" fmla="*/ 0 h 743"/>
                  <a:gd name="T14" fmla="*/ 1 w 1203"/>
                  <a:gd name="T15" fmla="*/ 0 h 743"/>
                  <a:gd name="T16" fmla="*/ 1 w 1203"/>
                  <a:gd name="T17" fmla="*/ 0 h 743"/>
                  <a:gd name="T18" fmla="*/ 1 w 1203"/>
                  <a:gd name="T19" fmla="*/ 0 h 743"/>
                  <a:gd name="T20" fmla="*/ 1 w 1203"/>
                  <a:gd name="T21" fmla="*/ 0 h 743"/>
                  <a:gd name="T22" fmla="*/ 1 w 1203"/>
                  <a:gd name="T23" fmla="*/ 0 h 743"/>
                  <a:gd name="T24" fmla="*/ 1 w 1203"/>
                  <a:gd name="T25" fmla="*/ 0 h 743"/>
                  <a:gd name="T26" fmla="*/ 1 w 1203"/>
                  <a:gd name="T27" fmla="*/ 0 h 743"/>
                  <a:gd name="T28" fmla="*/ 1 w 1203"/>
                  <a:gd name="T29" fmla="*/ 0 h 743"/>
                  <a:gd name="T30" fmla="*/ 1 w 1203"/>
                  <a:gd name="T31" fmla="*/ 0 h 743"/>
                  <a:gd name="T32" fmla="*/ 1 w 1203"/>
                  <a:gd name="T33" fmla="*/ 0 h 743"/>
                  <a:gd name="T34" fmla="*/ 1 w 1203"/>
                  <a:gd name="T35" fmla="*/ 0 h 743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w 1203"/>
                  <a:gd name="T55" fmla="*/ 0 h 743"/>
                  <a:gd name="T56" fmla="*/ 1203 w 1203"/>
                  <a:gd name="T57" fmla="*/ 743 h 743"/>
                </a:gdLst>
                <a:ahLst/>
                <a:cxnLst>
                  <a:cxn ang="T36">
                    <a:pos x="T0" y="T1"/>
                  </a:cxn>
                  <a:cxn ang="T37">
                    <a:pos x="T2" y="T3"/>
                  </a:cxn>
                  <a:cxn ang="T38">
                    <a:pos x="T4" y="T5"/>
                  </a:cxn>
                  <a:cxn ang="T39">
                    <a:pos x="T6" y="T7"/>
                  </a:cxn>
                  <a:cxn ang="T40">
                    <a:pos x="T8" y="T9"/>
                  </a:cxn>
                  <a:cxn ang="T41">
                    <a:pos x="T10" y="T11"/>
                  </a:cxn>
                  <a:cxn ang="T42">
                    <a:pos x="T12" y="T13"/>
                  </a:cxn>
                  <a:cxn ang="T43">
                    <a:pos x="T14" y="T15"/>
                  </a:cxn>
                  <a:cxn ang="T44">
                    <a:pos x="T16" y="T17"/>
                  </a:cxn>
                  <a:cxn ang="T45">
                    <a:pos x="T18" y="T19"/>
                  </a:cxn>
                  <a:cxn ang="T46">
                    <a:pos x="T20" y="T21"/>
                  </a:cxn>
                  <a:cxn ang="T47">
                    <a:pos x="T22" y="T23"/>
                  </a:cxn>
                  <a:cxn ang="T48">
                    <a:pos x="T24" y="T25"/>
                  </a:cxn>
                  <a:cxn ang="T49">
                    <a:pos x="T26" y="T27"/>
                  </a:cxn>
                  <a:cxn ang="T50">
                    <a:pos x="T28" y="T29"/>
                  </a:cxn>
                  <a:cxn ang="T51">
                    <a:pos x="T30" y="T31"/>
                  </a:cxn>
                  <a:cxn ang="T52">
                    <a:pos x="T32" y="T33"/>
                  </a:cxn>
                  <a:cxn ang="T53">
                    <a:pos x="T34" y="T35"/>
                  </a:cxn>
                </a:cxnLst>
                <a:rect l="T54" t="T55" r="T56" b="T57"/>
                <a:pathLst>
                  <a:path w="1203" h="743">
                    <a:moveTo>
                      <a:pt x="421" y="84"/>
                    </a:moveTo>
                    <a:lnTo>
                      <a:pt x="257" y="216"/>
                    </a:lnTo>
                    <a:lnTo>
                      <a:pt x="0" y="335"/>
                    </a:lnTo>
                    <a:lnTo>
                      <a:pt x="0" y="419"/>
                    </a:lnTo>
                    <a:lnTo>
                      <a:pt x="140" y="467"/>
                    </a:lnTo>
                    <a:lnTo>
                      <a:pt x="374" y="455"/>
                    </a:lnTo>
                    <a:lnTo>
                      <a:pt x="619" y="407"/>
                    </a:lnTo>
                    <a:lnTo>
                      <a:pt x="783" y="371"/>
                    </a:lnTo>
                    <a:lnTo>
                      <a:pt x="748" y="551"/>
                    </a:lnTo>
                    <a:lnTo>
                      <a:pt x="713" y="635"/>
                    </a:lnTo>
                    <a:lnTo>
                      <a:pt x="724" y="695"/>
                    </a:lnTo>
                    <a:lnTo>
                      <a:pt x="911" y="743"/>
                    </a:lnTo>
                    <a:lnTo>
                      <a:pt x="1110" y="635"/>
                    </a:lnTo>
                    <a:lnTo>
                      <a:pt x="1157" y="527"/>
                    </a:lnTo>
                    <a:lnTo>
                      <a:pt x="1157" y="431"/>
                    </a:lnTo>
                    <a:lnTo>
                      <a:pt x="1203" y="359"/>
                    </a:lnTo>
                    <a:lnTo>
                      <a:pt x="1180" y="0"/>
                    </a:lnTo>
                    <a:lnTo>
                      <a:pt x="421" y="84"/>
                    </a:lnTo>
                    <a:close/>
                  </a:path>
                </a:pathLst>
              </a:custGeom>
              <a:solidFill>
                <a:srgbClr val="404040"/>
              </a:solidFill>
              <a:ln w="1270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kumimoji="0" lang="pl-PL" sz="1800" kern="0">
                  <a:solidFill>
                    <a:sysClr val="windowText" lastClr="000000"/>
                  </a:solidFill>
                  <a:latin typeface="Arial" panose="020B0604020202020204" pitchFamily="34" charset="0"/>
                </a:endParaRPr>
              </a:p>
            </p:txBody>
          </p:sp>
          <p:grpSp>
            <p:nvGrpSpPr>
              <p:cNvPr id="4" name="Group 39"/>
              <p:cNvGrpSpPr>
                <a:grpSpLocks/>
              </p:cNvGrpSpPr>
              <p:nvPr/>
            </p:nvGrpSpPr>
            <p:grpSpPr bwMode="auto">
              <a:xfrm>
                <a:off x="4353" y="3543"/>
                <a:ext cx="536" cy="253"/>
                <a:chOff x="4353" y="3543"/>
                <a:chExt cx="536" cy="253"/>
              </a:xfrm>
            </p:grpSpPr>
            <p:sp>
              <p:nvSpPr>
                <p:cNvPr id="112751" name="Freeform 40"/>
                <p:cNvSpPr>
                  <a:spLocks/>
                </p:cNvSpPr>
                <p:nvPr/>
              </p:nvSpPr>
              <p:spPr bwMode="auto">
                <a:xfrm>
                  <a:off x="4353" y="3584"/>
                  <a:ext cx="189" cy="63"/>
                </a:xfrm>
                <a:custGeom>
                  <a:avLst/>
                  <a:gdLst>
                    <a:gd name="T0" fmla="*/ 0 w 378"/>
                    <a:gd name="T1" fmla="*/ 1 h 123"/>
                    <a:gd name="T2" fmla="*/ 1 w 378"/>
                    <a:gd name="T3" fmla="*/ 1 h 123"/>
                    <a:gd name="T4" fmla="*/ 1 w 378"/>
                    <a:gd name="T5" fmla="*/ 1 h 123"/>
                    <a:gd name="T6" fmla="*/ 1 w 378"/>
                    <a:gd name="T7" fmla="*/ 0 h 123"/>
                    <a:gd name="T8" fmla="*/ 0 w 378"/>
                    <a:gd name="T9" fmla="*/ 1 h 123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  <a:gd name="T15" fmla="*/ 0 w 378"/>
                    <a:gd name="T16" fmla="*/ 0 h 123"/>
                    <a:gd name="T17" fmla="*/ 378 w 378"/>
                    <a:gd name="T18" fmla="*/ 123 h 123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T15" t="T16" r="T17" b="T18"/>
                  <a:pathLst>
                    <a:path w="378" h="123">
                      <a:moveTo>
                        <a:pt x="0" y="113"/>
                      </a:moveTo>
                      <a:lnTo>
                        <a:pt x="197" y="123"/>
                      </a:lnTo>
                      <a:lnTo>
                        <a:pt x="378" y="75"/>
                      </a:lnTo>
                      <a:lnTo>
                        <a:pt x="234" y="0"/>
                      </a:lnTo>
                      <a:lnTo>
                        <a:pt x="0" y="113"/>
                      </a:lnTo>
                      <a:close/>
                    </a:path>
                  </a:pathLst>
                </a:custGeom>
                <a:solidFill>
                  <a:srgbClr val="606060"/>
                </a:solidFill>
                <a:ln>
                  <a:noFill/>
                </a:ln>
                <a:extLst>
                  <a:ext uri="{91240B29-F687-4F45-9708-019B960494DF}">
                    <a14:hiddenLine xmlns=""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pPr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kumimoji="0" lang="pl-PL" sz="1800" kern="0">
                    <a:solidFill>
                      <a:sysClr val="windowText" lastClr="000000"/>
                    </a:solidFill>
                    <a:latin typeface="Arial" panose="020B0604020202020204" pitchFamily="34" charset="0"/>
                  </a:endParaRPr>
                </a:p>
              </p:txBody>
            </p:sp>
            <p:sp>
              <p:nvSpPr>
                <p:cNvPr id="112752" name="Freeform 41"/>
                <p:cNvSpPr>
                  <a:spLocks/>
                </p:cNvSpPr>
                <p:nvPr/>
              </p:nvSpPr>
              <p:spPr bwMode="auto">
                <a:xfrm>
                  <a:off x="4478" y="3546"/>
                  <a:ext cx="207" cy="65"/>
                </a:xfrm>
                <a:custGeom>
                  <a:avLst/>
                  <a:gdLst>
                    <a:gd name="T0" fmla="*/ 1 w 413"/>
                    <a:gd name="T1" fmla="*/ 0 h 136"/>
                    <a:gd name="T2" fmla="*/ 0 w 413"/>
                    <a:gd name="T3" fmla="*/ 1 h 136"/>
                    <a:gd name="T4" fmla="*/ 1 w 413"/>
                    <a:gd name="T5" fmla="*/ 1 h 136"/>
                    <a:gd name="T6" fmla="*/ 1 w 413"/>
                    <a:gd name="T7" fmla="*/ 1 h 136"/>
                    <a:gd name="T8" fmla="*/ 1 w 413"/>
                    <a:gd name="T9" fmla="*/ 1 h 136"/>
                    <a:gd name="T10" fmla="*/ 1 w 413"/>
                    <a:gd name="T11" fmla="*/ 1 h 136"/>
                    <a:gd name="T12" fmla="*/ 1 w 413"/>
                    <a:gd name="T13" fmla="*/ 1 h 136"/>
                    <a:gd name="T14" fmla="*/ 1 w 413"/>
                    <a:gd name="T15" fmla="*/ 0 h 136"/>
                    <a:gd name="T16" fmla="*/ 0 60000 65536"/>
                    <a:gd name="T17" fmla="*/ 0 60000 65536"/>
                    <a:gd name="T18" fmla="*/ 0 60000 65536"/>
                    <a:gd name="T19" fmla="*/ 0 60000 65536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w 413"/>
                    <a:gd name="T25" fmla="*/ 0 h 136"/>
                    <a:gd name="T26" fmla="*/ 413 w 413"/>
                    <a:gd name="T27" fmla="*/ 136 h 136"/>
                  </a:gdLst>
                  <a:ahLst/>
                  <a:cxnLst>
                    <a:cxn ang="T16">
                      <a:pos x="T0" y="T1"/>
                    </a:cxn>
                    <a:cxn ang="T17">
                      <a:pos x="T2" y="T3"/>
                    </a:cxn>
                    <a:cxn ang="T18">
                      <a:pos x="T4" y="T5"/>
                    </a:cxn>
                    <a:cxn ang="T19">
                      <a:pos x="T6" y="T7"/>
                    </a:cxn>
                    <a:cxn ang="T20">
                      <a:pos x="T8" y="T9"/>
                    </a:cxn>
                    <a:cxn ang="T21">
                      <a:pos x="T10" y="T11"/>
                    </a:cxn>
                    <a:cxn ang="T22">
                      <a:pos x="T12" y="T13"/>
                    </a:cxn>
                    <a:cxn ang="T23">
                      <a:pos x="T14" y="T15"/>
                    </a:cxn>
                  </a:cxnLst>
                  <a:rect l="T24" t="T25" r="T26" b="T27"/>
                  <a:pathLst>
                    <a:path w="413" h="136">
                      <a:moveTo>
                        <a:pt x="86" y="0"/>
                      </a:moveTo>
                      <a:lnTo>
                        <a:pt x="0" y="70"/>
                      </a:lnTo>
                      <a:lnTo>
                        <a:pt x="123" y="136"/>
                      </a:lnTo>
                      <a:lnTo>
                        <a:pt x="220" y="118"/>
                      </a:lnTo>
                      <a:lnTo>
                        <a:pt x="328" y="88"/>
                      </a:lnTo>
                      <a:lnTo>
                        <a:pt x="413" y="64"/>
                      </a:lnTo>
                      <a:lnTo>
                        <a:pt x="222" y="48"/>
                      </a:lnTo>
                      <a:lnTo>
                        <a:pt x="86" y="0"/>
                      </a:lnTo>
                      <a:close/>
                    </a:path>
                  </a:pathLst>
                </a:custGeom>
                <a:solidFill>
                  <a:srgbClr val="606060"/>
                </a:solidFill>
                <a:ln>
                  <a:noFill/>
                </a:ln>
                <a:extLst>
                  <a:ext uri="{91240B29-F687-4F45-9708-019B960494DF}">
                    <a14:hiddenLine xmlns=""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pPr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kumimoji="0" lang="pl-PL" sz="1800" kern="0">
                    <a:solidFill>
                      <a:sysClr val="windowText" lastClr="000000"/>
                    </a:solidFill>
                    <a:latin typeface="Arial" panose="020B0604020202020204" pitchFamily="34" charset="0"/>
                  </a:endParaRPr>
                </a:p>
              </p:txBody>
            </p:sp>
            <p:sp>
              <p:nvSpPr>
                <p:cNvPr id="112753" name="Freeform 42"/>
                <p:cNvSpPr>
                  <a:spLocks/>
                </p:cNvSpPr>
                <p:nvPr/>
              </p:nvSpPr>
              <p:spPr bwMode="auto">
                <a:xfrm>
                  <a:off x="4709" y="3677"/>
                  <a:ext cx="180" cy="119"/>
                </a:xfrm>
                <a:custGeom>
                  <a:avLst/>
                  <a:gdLst>
                    <a:gd name="T0" fmla="*/ 1 w 360"/>
                    <a:gd name="T1" fmla="*/ 0 h 240"/>
                    <a:gd name="T2" fmla="*/ 1 w 360"/>
                    <a:gd name="T3" fmla="*/ 0 h 240"/>
                    <a:gd name="T4" fmla="*/ 0 w 360"/>
                    <a:gd name="T5" fmla="*/ 0 h 240"/>
                    <a:gd name="T6" fmla="*/ 1 w 360"/>
                    <a:gd name="T7" fmla="*/ 0 h 240"/>
                    <a:gd name="T8" fmla="*/ 1 w 360"/>
                    <a:gd name="T9" fmla="*/ 0 h 240"/>
                    <a:gd name="T10" fmla="*/ 1 w 360"/>
                    <a:gd name="T11" fmla="*/ 0 h 240"/>
                    <a:gd name="T12" fmla="*/ 1 w 360"/>
                    <a:gd name="T13" fmla="*/ 0 h 240"/>
                    <a:gd name="T14" fmla="*/ 1 w 360"/>
                    <a:gd name="T15" fmla="*/ 0 h 240"/>
                    <a:gd name="T16" fmla="*/ 1 w 360"/>
                    <a:gd name="T17" fmla="*/ 0 h 240"/>
                    <a:gd name="T18" fmla="*/ 1 w 360"/>
                    <a:gd name="T19" fmla="*/ 0 h 240"/>
                    <a:gd name="T20" fmla="*/ 1 w 360"/>
                    <a:gd name="T21" fmla="*/ 0 h 240"/>
                    <a:gd name="T22" fmla="*/ 1 w 360"/>
                    <a:gd name="T23" fmla="*/ 0 h 240"/>
                    <a:gd name="T24" fmla="*/ 0 60000 65536"/>
                    <a:gd name="T25" fmla="*/ 0 60000 65536"/>
                    <a:gd name="T26" fmla="*/ 0 60000 65536"/>
                    <a:gd name="T27" fmla="*/ 0 60000 65536"/>
                    <a:gd name="T28" fmla="*/ 0 60000 65536"/>
                    <a:gd name="T29" fmla="*/ 0 60000 65536"/>
                    <a:gd name="T30" fmla="*/ 0 60000 65536"/>
                    <a:gd name="T31" fmla="*/ 0 60000 65536"/>
                    <a:gd name="T32" fmla="*/ 0 60000 65536"/>
                    <a:gd name="T33" fmla="*/ 0 60000 65536"/>
                    <a:gd name="T34" fmla="*/ 0 60000 65536"/>
                    <a:gd name="T35" fmla="*/ 0 60000 65536"/>
                    <a:gd name="T36" fmla="*/ 0 w 360"/>
                    <a:gd name="T37" fmla="*/ 0 h 240"/>
                    <a:gd name="T38" fmla="*/ 360 w 360"/>
                    <a:gd name="T39" fmla="*/ 240 h 240"/>
                  </a:gdLst>
                  <a:ahLst/>
                  <a:cxnLst>
                    <a:cxn ang="T24">
                      <a:pos x="T0" y="T1"/>
                    </a:cxn>
                    <a:cxn ang="T25">
                      <a:pos x="T2" y="T3"/>
                    </a:cxn>
                    <a:cxn ang="T26">
                      <a:pos x="T4" y="T5"/>
                    </a:cxn>
                    <a:cxn ang="T27">
                      <a:pos x="T6" y="T7"/>
                    </a:cxn>
                    <a:cxn ang="T28">
                      <a:pos x="T8" y="T9"/>
                    </a:cxn>
                    <a:cxn ang="T29">
                      <a:pos x="T10" y="T11"/>
                    </a:cxn>
                    <a:cxn ang="T30">
                      <a:pos x="T12" y="T13"/>
                    </a:cxn>
                    <a:cxn ang="T31">
                      <a:pos x="T14" y="T15"/>
                    </a:cxn>
                    <a:cxn ang="T32">
                      <a:pos x="T16" y="T17"/>
                    </a:cxn>
                    <a:cxn ang="T33">
                      <a:pos x="T18" y="T19"/>
                    </a:cxn>
                    <a:cxn ang="T34">
                      <a:pos x="T20" y="T21"/>
                    </a:cxn>
                    <a:cxn ang="T35">
                      <a:pos x="T22" y="T23"/>
                    </a:cxn>
                  </a:cxnLst>
                  <a:rect l="T36" t="T37" r="T38" b="T39"/>
                  <a:pathLst>
                    <a:path w="360" h="240">
                      <a:moveTo>
                        <a:pt x="52" y="68"/>
                      </a:moveTo>
                      <a:lnTo>
                        <a:pt x="41" y="134"/>
                      </a:lnTo>
                      <a:lnTo>
                        <a:pt x="0" y="206"/>
                      </a:lnTo>
                      <a:lnTo>
                        <a:pt x="105" y="236"/>
                      </a:lnTo>
                      <a:lnTo>
                        <a:pt x="204" y="240"/>
                      </a:lnTo>
                      <a:lnTo>
                        <a:pt x="296" y="194"/>
                      </a:lnTo>
                      <a:lnTo>
                        <a:pt x="339" y="140"/>
                      </a:lnTo>
                      <a:lnTo>
                        <a:pt x="360" y="20"/>
                      </a:lnTo>
                      <a:lnTo>
                        <a:pt x="257" y="44"/>
                      </a:lnTo>
                      <a:lnTo>
                        <a:pt x="150" y="42"/>
                      </a:lnTo>
                      <a:lnTo>
                        <a:pt x="62" y="0"/>
                      </a:lnTo>
                      <a:lnTo>
                        <a:pt x="52" y="68"/>
                      </a:lnTo>
                      <a:close/>
                    </a:path>
                  </a:pathLst>
                </a:custGeom>
                <a:solidFill>
                  <a:srgbClr val="606060"/>
                </a:solidFill>
                <a:ln>
                  <a:noFill/>
                </a:ln>
                <a:extLst>
                  <a:ext uri="{91240B29-F687-4F45-9708-019B960494DF}">
                    <a14:hiddenLine xmlns=""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pPr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kumimoji="0" lang="pl-PL" sz="1800" kern="0">
                    <a:solidFill>
                      <a:sysClr val="windowText" lastClr="000000"/>
                    </a:solidFill>
                    <a:latin typeface="Arial" panose="020B0604020202020204" pitchFamily="34" charset="0"/>
                  </a:endParaRPr>
                </a:p>
              </p:txBody>
            </p:sp>
            <p:sp>
              <p:nvSpPr>
                <p:cNvPr id="112754" name="Freeform 43"/>
                <p:cNvSpPr>
                  <a:spLocks/>
                </p:cNvSpPr>
                <p:nvPr/>
              </p:nvSpPr>
              <p:spPr bwMode="auto">
                <a:xfrm>
                  <a:off x="4743" y="3605"/>
                  <a:ext cx="144" cy="87"/>
                </a:xfrm>
                <a:custGeom>
                  <a:avLst/>
                  <a:gdLst>
                    <a:gd name="T0" fmla="*/ 0 w 288"/>
                    <a:gd name="T1" fmla="*/ 1 h 175"/>
                    <a:gd name="T2" fmla="*/ 1 w 288"/>
                    <a:gd name="T3" fmla="*/ 1 h 175"/>
                    <a:gd name="T4" fmla="*/ 1 w 288"/>
                    <a:gd name="T5" fmla="*/ 1 h 175"/>
                    <a:gd name="T6" fmla="*/ 1 w 288"/>
                    <a:gd name="T7" fmla="*/ 1 h 175"/>
                    <a:gd name="T8" fmla="*/ 1 w 288"/>
                    <a:gd name="T9" fmla="*/ 1 h 175"/>
                    <a:gd name="T10" fmla="*/ 1 w 288"/>
                    <a:gd name="T11" fmla="*/ 0 h 175"/>
                    <a:gd name="T12" fmla="*/ 1 w 288"/>
                    <a:gd name="T13" fmla="*/ 1 h 175"/>
                    <a:gd name="T14" fmla="*/ 1 w 288"/>
                    <a:gd name="T15" fmla="*/ 1 h 175"/>
                    <a:gd name="T16" fmla="*/ 1 w 288"/>
                    <a:gd name="T17" fmla="*/ 1 h 175"/>
                    <a:gd name="T18" fmla="*/ 0 w 288"/>
                    <a:gd name="T19" fmla="*/ 1 h 175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60000 65536"/>
                    <a:gd name="T25" fmla="*/ 0 60000 65536"/>
                    <a:gd name="T26" fmla="*/ 0 60000 65536"/>
                    <a:gd name="T27" fmla="*/ 0 60000 65536"/>
                    <a:gd name="T28" fmla="*/ 0 60000 65536"/>
                    <a:gd name="T29" fmla="*/ 0 60000 65536"/>
                    <a:gd name="T30" fmla="*/ 0 w 288"/>
                    <a:gd name="T31" fmla="*/ 0 h 175"/>
                    <a:gd name="T32" fmla="*/ 288 w 288"/>
                    <a:gd name="T33" fmla="*/ 175 h 175"/>
                  </a:gdLst>
                  <a:ahLst/>
                  <a:cxnLst>
                    <a:cxn ang="T20">
                      <a:pos x="T0" y="T1"/>
                    </a:cxn>
                    <a:cxn ang="T21">
                      <a:pos x="T2" y="T3"/>
                    </a:cxn>
                    <a:cxn ang="T22">
                      <a:pos x="T4" y="T5"/>
                    </a:cxn>
                    <a:cxn ang="T23">
                      <a:pos x="T6" y="T7"/>
                    </a:cxn>
                    <a:cxn ang="T24">
                      <a:pos x="T8" y="T9"/>
                    </a:cxn>
                    <a:cxn ang="T25">
                      <a:pos x="T10" y="T11"/>
                    </a:cxn>
                    <a:cxn ang="T26">
                      <a:pos x="T12" y="T13"/>
                    </a:cxn>
                    <a:cxn ang="T27">
                      <a:pos x="T14" y="T15"/>
                    </a:cxn>
                    <a:cxn ang="T28">
                      <a:pos x="T16" y="T17"/>
                    </a:cxn>
                    <a:cxn ang="T29">
                      <a:pos x="T18" y="T19"/>
                    </a:cxn>
                  </a:cxnLst>
                  <a:rect l="T30" t="T31" r="T32" b="T33"/>
                  <a:pathLst>
                    <a:path w="288" h="175">
                      <a:moveTo>
                        <a:pt x="0" y="131"/>
                      </a:moveTo>
                      <a:lnTo>
                        <a:pt x="76" y="169"/>
                      </a:lnTo>
                      <a:lnTo>
                        <a:pt x="201" y="175"/>
                      </a:lnTo>
                      <a:lnTo>
                        <a:pt x="288" y="155"/>
                      </a:lnTo>
                      <a:lnTo>
                        <a:pt x="280" y="67"/>
                      </a:lnTo>
                      <a:lnTo>
                        <a:pt x="280" y="0"/>
                      </a:lnTo>
                      <a:lnTo>
                        <a:pt x="224" y="29"/>
                      </a:lnTo>
                      <a:lnTo>
                        <a:pt x="53" y="55"/>
                      </a:lnTo>
                      <a:lnTo>
                        <a:pt x="23" y="37"/>
                      </a:lnTo>
                      <a:lnTo>
                        <a:pt x="0" y="131"/>
                      </a:lnTo>
                      <a:close/>
                    </a:path>
                  </a:pathLst>
                </a:custGeom>
                <a:solidFill>
                  <a:srgbClr val="606060"/>
                </a:solidFill>
                <a:ln>
                  <a:noFill/>
                </a:ln>
                <a:extLst>
                  <a:ext uri="{91240B29-F687-4F45-9708-019B960494DF}">
                    <a14:hiddenLine xmlns=""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pPr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kumimoji="0" lang="pl-PL" sz="1800" kern="0">
                    <a:solidFill>
                      <a:sysClr val="windowText" lastClr="000000"/>
                    </a:solidFill>
                    <a:latin typeface="Arial" panose="020B0604020202020204" pitchFamily="34" charset="0"/>
                  </a:endParaRPr>
                </a:p>
              </p:txBody>
            </p:sp>
          </p:grpSp>
        </p:grpSp>
        <p:sp>
          <p:nvSpPr>
            <p:cNvPr id="112682" name="Freeform 44"/>
            <p:cNvSpPr>
              <a:spLocks/>
            </p:cNvSpPr>
            <p:nvPr/>
          </p:nvSpPr>
          <p:spPr bwMode="auto">
            <a:xfrm>
              <a:off x="4020" y="947"/>
              <a:ext cx="1281" cy="2562"/>
            </a:xfrm>
            <a:custGeom>
              <a:avLst/>
              <a:gdLst>
                <a:gd name="T0" fmla="*/ 0 w 2667"/>
                <a:gd name="T1" fmla="*/ 1 h 5119"/>
                <a:gd name="T2" fmla="*/ 0 w 2667"/>
                <a:gd name="T3" fmla="*/ 1 h 5119"/>
                <a:gd name="T4" fmla="*/ 0 w 2667"/>
                <a:gd name="T5" fmla="*/ 1 h 5119"/>
                <a:gd name="T6" fmla="*/ 0 w 2667"/>
                <a:gd name="T7" fmla="*/ 1 h 5119"/>
                <a:gd name="T8" fmla="*/ 0 w 2667"/>
                <a:gd name="T9" fmla="*/ 1 h 5119"/>
                <a:gd name="T10" fmla="*/ 0 w 2667"/>
                <a:gd name="T11" fmla="*/ 1 h 5119"/>
                <a:gd name="T12" fmla="*/ 0 w 2667"/>
                <a:gd name="T13" fmla="*/ 1 h 5119"/>
                <a:gd name="T14" fmla="*/ 0 w 2667"/>
                <a:gd name="T15" fmla="*/ 1 h 5119"/>
                <a:gd name="T16" fmla="*/ 0 w 2667"/>
                <a:gd name="T17" fmla="*/ 1 h 5119"/>
                <a:gd name="T18" fmla="*/ 0 w 2667"/>
                <a:gd name="T19" fmla="*/ 1 h 5119"/>
                <a:gd name="T20" fmla="*/ 0 w 2667"/>
                <a:gd name="T21" fmla="*/ 1 h 5119"/>
                <a:gd name="T22" fmla="*/ 0 w 2667"/>
                <a:gd name="T23" fmla="*/ 0 h 5119"/>
                <a:gd name="T24" fmla="*/ 0 w 2667"/>
                <a:gd name="T25" fmla="*/ 1 h 5119"/>
                <a:gd name="T26" fmla="*/ 0 w 2667"/>
                <a:gd name="T27" fmla="*/ 1 h 5119"/>
                <a:gd name="T28" fmla="*/ 0 w 2667"/>
                <a:gd name="T29" fmla="*/ 1 h 5119"/>
                <a:gd name="T30" fmla="*/ 0 w 2667"/>
                <a:gd name="T31" fmla="*/ 1 h 5119"/>
                <a:gd name="T32" fmla="*/ 0 w 2667"/>
                <a:gd name="T33" fmla="*/ 1 h 5119"/>
                <a:gd name="T34" fmla="*/ 0 w 2667"/>
                <a:gd name="T35" fmla="*/ 1 h 5119"/>
                <a:gd name="T36" fmla="*/ 0 w 2667"/>
                <a:gd name="T37" fmla="*/ 1 h 5119"/>
                <a:gd name="T38" fmla="*/ 0 w 2667"/>
                <a:gd name="T39" fmla="*/ 1 h 5119"/>
                <a:gd name="T40" fmla="*/ 0 w 2667"/>
                <a:gd name="T41" fmla="*/ 1 h 5119"/>
                <a:gd name="T42" fmla="*/ 0 w 2667"/>
                <a:gd name="T43" fmla="*/ 1 h 5119"/>
                <a:gd name="T44" fmla="*/ 0 w 2667"/>
                <a:gd name="T45" fmla="*/ 1 h 5119"/>
                <a:gd name="T46" fmla="*/ 0 w 2667"/>
                <a:gd name="T47" fmla="*/ 1 h 5119"/>
                <a:gd name="T48" fmla="*/ 0 w 2667"/>
                <a:gd name="T49" fmla="*/ 1 h 5119"/>
                <a:gd name="T50" fmla="*/ 0 w 2667"/>
                <a:gd name="T51" fmla="*/ 1 h 5119"/>
                <a:gd name="T52" fmla="*/ 0 w 2667"/>
                <a:gd name="T53" fmla="*/ 1 h 5119"/>
                <a:gd name="T54" fmla="*/ 0 w 2667"/>
                <a:gd name="T55" fmla="*/ 1 h 5119"/>
                <a:gd name="T56" fmla="*/ 0 w 2667"/>
                <a:gd name="T57" fmla="*/ 1 h 5119"/>
                <a:gd name="T58" fmla="*/ 0 w 2667"/>
                <a:gd name="T59" fmla="*/ 1 h 5119"/>
                <a:gd name="T60" fmla="*/ 0 w 2667"/>
                <a:gd name="T61" fmla="*/ 1 h 5119"/>
                <a:gd name="T62" fmla="*/ 0 w 2667"/>
                <a:gd name="T63" fmla="*/ 1 h 5119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w 2667"/>
                <a:gd name="T97" fmla="*/ 0 h 5119"/>
                <a:gd name="T98" fmla="*/ 2667 w 2667"/>
                <a:gd name="T99" fmla="*/ 5119 h 5119"/>
              </a:gdLst>
              <a:ahLst/>
              <a:cxnLst>
                <a:cxn ang="T64">
                  <a:pos x="T0" y="T1"/>
                </a:cxn>
                <a:cxn ang="T65">
                  <a:pos x="T2" y="T3"/>
                </a:cxn>
                <a:cxn ang="T66">
                  <a:pos x="T4" y="T5"/>
                </a:cxn>
                <a:cxn ang="T67">
                  <a:pos x="T6" y="T7"/>
                </a:cxn>
                <a:cxn ang="T68">
                  <a:pos x="T8" y="T9"/>
                </a:cxn>
                <a:cxn ang="T69">
                  <a:pos x="T10" y="T11"/>
                </a:cxn>
                <a:cxn ang="T70">
                  <a:pos x="T12" y="T13"/>
                </a:cxn>
                <a:cxn ang="T71">
                  <a:pos x="T14" y="T15"/>
                </a:cxn>
                <a:cxn ang="T72">
                  <a:pos x="T16" y="T17"/>
                </a:cxn>
                <a:cxn ang="T73">
                  <a:pos x="T18" y="T19"/>
                </a:cxn>
                <a:cxn ang="T74">
                  <a:pos x="T20" y="T21"/>
                </a:cxn>
                <a:cxn ang="T75">
                  <a:pos x="T22" y="T23"/>
                </a:cxn>
                <a:cxn ang="T76">
                  <a:pos x="T24" y="T25"/>
                </a:cxn>
                <a:cxn ang="T77">
                  <a:pos x="T26" y="T27"/>
                </a:cxn>
                <a:cxn ang="T78">
                  <a:pos x="T28" y="T29"/>
                </a:cxn>
                <a:cxn ang="T79">
                  <a:pos x="T30" y="T31"/>
                </a:cxn>
                <a:cxn ang="T80">
                  <a:pos x="T32" y="T33"/>
                </a:cxn>
                <a:cxn ang="T81">
                  <a:pos x="T34" y="T35"/>
                </a:cxn>
                <a:cxn ang="T82">
                  <a:pos x="T36" y="T37"/>
                </a:cxn>
                <a:cxn ang="T83">
                  <a:pos x="T38" y="T39"/>
                </a:cxn>
                <a:cxn ang="T84">
                  <a:pos x="T40" y="T41"/>
                </a:cxn>
                <a:cxn ang="T85">
                  <a:pos x="T42" y="T43"/>
                </a:cxn>
                <a:cxn ang="T86">
                  <a:pos x="T44" y="T45"/>
                </a:cxn>
                <a:cxn ang="T87">
                  <a:pos x="T46" y="T47"/>
                </a:cxn>
                <a:cxn ang="T88">
                  <a:pos x="T48" y="T49"/>
                </a:cxn>
                <a:cxn ang="T89">
                  <a:pos x="T50" y="T51"/>
                </a:cxn>
                <a:cxn ang="T90">
                  <a:pos x="T52" y="T53"/>
                </a:cxn>
                <a:cxn ang="T91">
                  <a:pos x="T54" y="T55"/>
                </a:cxn>
                <a:cxn ang="T92">
                  <a:pos x="T56" y="T57"/>
                </a:cxn>
                <a:cxn ang="T93">
                  <a:pos x="T58" y="T59"/>
                </a:cxn>
                <a:cxn ang="T94">
                  <a:pos x="T60" y="T61"/>
                </a:cxn>
                <a:cxn ang="T95">
                  <a:pos x="T62" y="T63"/>
                </a:cxn>
              </a:cxnLst>
              <a:rect l="T96" t="T97" r="T98" b="T99"/>
              <a:pathLst>
                <a:path w="2667" h="5119">
                  <a:moveTo>
                    <a:pt x="6" y="605"/>
                  </a:moveTo>
                  <a:lnTo>
                    <a:pt x="0" y="577"/>
                  </a:lnTo>
                  <a:lnTo>
                    <a:pt x="59" y="575"/>
                  </a:lnTo>
                  <a:lnTo>
                    <a:pt x="129" y="521"/>
                  </a:lnTo>
                  <a:lnTo>
                    <a:pt x="173" y="443"/>
                  </a:lnTo>
                  <a:lnTo>
                    <a:pt x="173" y="392"/>
                  </a:lnTo>
                  <a:lnTo>
                    <a:pt x="166" y="370"/>
                  </a:lnTo>
                  <a:lnTo>
                    <a:pt x="197" y="358"/>
                  </a:lnTo>
                  <a:lnTo>
                    <a:pt x="629" y="683"/>
                  </a:lnTo>
                  <a:lnTo>
                    <a:pt x="652" y="677"/>
                  </a:lnTo>
                  <a:lnTo>
                    <a:pt x="711" y="695"/>
                  </a:lnTo>
                  <a:lnTo>
                    <a:pt x="711" y="665"/>
                  </a:lnTo>
                  <a:lnTo>
                    <a:pt x="763" y="665"/>
                  </a:lnTo>
                  <a:lnTo>
                    <a:pt x="769" y="641"/>
                  </a:lnTo>
                  <a:lnTo>
                    <a:pt x="845" y="551"/>
                  </a:lnTo>
                  <a:lnTo>
                    <a:pt x="974" y="396"/>
                  </a:lnTo>
                  <a:lnTo>
                    <a:pt x="1007" y="360"/>
                  </a:lnTo>
                  <a:lnTo>
                    <a:pt x="1059" y="264"/>
                  </a:lnTo>
                  <a:lnTo>
                    <a:pt x="1100" y="204"/>
                  </a:lnTo>
                  <a:lnTo>
                    <a:pt x="1153" y="168"/>
                  </a:lnTo>
                  <a:lnTo>
                    <a:pt x="1252" y="132"/>
                  </a:lnTo>
                  <a:lnTo>
                    <a:pt x="1340" y="120"/>
                  </a:lnTo>
                  <a:lnTo>
                    <a:pt x="1433" y="60"/>
                  </a:lnTo>
                  <a:lnTo>
                    <a:pt x="1990" y="0"/>
                  </a:lnTo>
                  <a:lnTo>
                    <a:pt x="2015" y="66"/>
                  </a:lnTo>
                  <a:lnTo>
                    <a:pt x="2179" y="150"/>
                  </a:lnTo>
                  <a:lnTo>
                    <a:pt x="2360" y="204"/>
                  </a:lnTo>
                  <a:lnTo>
                    <a:pt x="2440" y="258"/>
                  </a:lnTo>
                  <a:lnTo>
                    <a:pt x="2471" y="312"/>
                  </a:lnTo>
                  <a:lnTo>
                    <a:pt x="2492" y="509"/>
                  </a:lnTo>
                  <a:lnTo>
                    <a:pt x="2535" y="711"/>
                  </a:lnTo>
                  <a:lnTo>
                    <a:pt x="2597" y="932"/>
                  </a:lnTo>
                  <a:lnTo>
                    <a:pt x="2656" y="1160"/>
                  </a:lnTo>
                  <a:lnTo>
                    <a:pt x="2667" y="1352"/>
                  </a:lnTo>
                  <a:lnTo>
                    <a:pt x="2644" y="1603"/>
                  </a:lnTo>
                  <a:lnTo>
                    <a:pt x="2632" y="1830"/>
                  </a:lnTo>
                  <a:lnTo>
                    <a:pt x="2568" y="2156"/>
                  </a:lnTo>
                  <a:lnTo>
                    <a:pt x="2440" y="2132"/>
                  </a:lnTo>
                  <a:lnTo>
                    <a:pt x="2451" y="2539"/>
                  </a:lnTo>
                  <a:lnTo>
                    <a:pt x="2346" y="2625"/>
                  </a:lnTo>
                  <a:lnTo>
                    <a:pt x="2298" y="3677"/>
                  </a:lnTo>
                  <a:lnTo>
                    <a:pt x="2243" y="4287"/>
                  </a:lnTo>
                  <a:lnTo>
                    <a:pt x="2208" y="4658"/>
                  </a:lnTo>
                  <a:lnTo>
                    <a:pt x="2220" y="4814"/>
                  </a:lnTo>
                  <a:lnTo>
                    <a:pt x="2208" y="4988"/>
                  </a:lnTo>
                  <a:lnTo>
                    <a:pt x="2009" y="5096"/>
                  </a:lnTo>
                  <a:lnTo>
                    <a:pt x="1852" y="5119"/>
                  </a:lnTo>
                  <a:lnTo>
                    <a:pt x="1782" y="4994"/>
                  </a:lnTo>
                  <a:lnTo>
                    <a:pt x="1688" y="4994"/>
                  </a:lnTo>
                  <a:lnTo>
                    <a:pt x="1490" y="4982"/>
                  </a:lnTo>
                  <a:lnTo>
                    <a:pt x="1344" y="4928"/>
                  </a:lnTo>
                  <a:lnTo>
                    <a:pt x="1314" y="4766"/>
                  </a:lnTo>
                  <a:lnTo>
                    <a:pt x="1320" y="4629"/>
                  </a:lnTo>
                  <a:lnTo>
                    <a:pt x="1188" y="3653"/>
                  </a:lnTo>
                  <a:lnTo>
                    <a:pt x="1190" y="2613"/>
                  </a:lnTo>
                  <a:lnTo>
                    <a:pt x="1061" y="2445"/>
                  </a:lnTo>
                  <a:lnTo>
                    <a:pt x="1178" y="1567"/>
                  </a:lnTo>
                  <a:lnTo>
                    <a:pt x="1160" y="1365"/>
                  </a:lnTo>
                  <a:lnTo>
                    <a:pt x="1166" y="958"/>
                  </a:lnTo>
                  <a:lnTo>
                    <a:pt x="874" y="1156"/>
                  </a:lnTo>
                  <a:lnTo>
                    <a:pt x="779" y="1186"/>
                  </a:lnTo>
                  <a:lnTo>
                    <a:pt x="674" y="1180"/>
                  </a:lnTo>
                  <a:lnTo>
                    <a:pt x="493" y="1096"/>
                  </a:lnTo>
                  <a:lnTo>
                    <a:pt x="343" y="940"/>
                  </a:lnTo>
                  <a:lnTo>
                    <a:pt x="6" y="605"/>
                  </a:lnTo>
                  <a:close/>
                </a:path>
              </a:pathLst>
            </a:custGeom>
            <a:solidFill>
              <a:srgbClr val="606060"/>
            </a:solidFill>
            <a:ln w="12700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kumimoji="0" lang="pl-PL" sz="1800" kern="0">
                <a:solidFill>
                  <a:sysClr val="windowText" lastClr="000000"/>
                </a:solidFill>
                <a:latin typeface="Arial" panose="020B0604020202020204" pitchFamily="34" charset="0"/>
              </a:endParaRPr>
            </a:p>
          </p:txBody>
        </p:sp>
        <p:sp>
          <p:nvSpPr>
            <p:cNvPr id="112683" name="Freeform 45"/>
            <p:cNvSpPr>
              <a:spLocks/>
            </p:cNvSpPr>
            <p:nvPr/>
          </p:nvSpPr>
          <p:spPr bwMode="auto">
            <a:xfrm>
              <a:off x="4737" y="904"/>
              <a:ext cx="233" cy="646"/>
            </a:xfrm>
            <a:custGeom>
              <a:avLst/>
              <a:gdLst>
                <a:gd name="T0" fmla="*/ 0 w 485"/>
                <a:gd name="T1" fmla="*/ 1 h 1295"/>
                <a:gd name="T2" fmla="*/ 0 w 485"/>
                <a:gd name="T3" fmla="*/ 1 h 1295"/>
                <a:gd name="T4" fmla="*/ 0 w 485"/>
                <a:gd name="T5" fmla="*/ 1 h 1295"/>
                <a:gd name="T6" fmla="*/ 0 w 485"/>
                <a:gd name="T7" fmla="*/ 1 h 1295"/>
                <a:gd name="T8" fmla="*/ 0 w 485"/>
                <a:gd name="T9" fmla="*/ 1 h 1295"/>
                <a:gd name="T10" fmla="*/ 0 w 485"/>
                <a:gd name="T11" fmla="*/ 1 h 1295"/>
                <a:gd name="T12" fmla="*/ 0 w 485"/>
                <a:gd name="T13" fmla="*/ 1 h 1295"/>
                <a:gd name="T14" fmla="*/ 0 w 485"/>
                <a:gd name="T15" fmla="*/ 1 h 1295"/>
                <a:gd name="T16" fmla="*/ 0 w 485"/>
                <a:gd name="T17" fmla="*/ 1 h 1295"/>
                <a:gd name="T18" fmla="*/ 0 w 485"/>
                <a:gd name="T19" fmla="*/ 1 h 1295"/>
                <a:gd name="T20" fmla="*/ 0 w 485"/>
                <a:gd name="T21" fmla="*/ 1 h 1295"/>
                <a:gd name="T22" fmla="*/ 0 w 485"/>
                <a:gd name="T23" fmla="*/ 0 h 1295"/>
                <a:gd name="T24" fmla="*/ 0 w 485"/>
                <a:gd name="T25" fmla="*/ 1 h 1295"/>
                <a:gd name="T26" fmla="*/ 0 w 485"/>
                <a:gd name="T27" fmla="*/ 1 h 1295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w 485"/>
                <a:gd name="T43" fmla="*/ 0 h 1295"/>
                <a:gd name="T44" fmla="*/ 485 w 485"/>
                <a:gd name="T45" fmla="*/ 1295 h 1295"/>
              </a:gdLst>
              <a:ahLst/>
              <a:cxnLst>
                <a:cxn ang="T28">
                  <a:pos x="T0" y="T1"/>
                </a:cxn>
                <a:cxn ang="T29">
                  <a:pos x="T2" y="T3"/>
                </a:cxn>
                <a:cxn ang="T30">
                  <a:pos x="T4" y="T5"/>
                </a:cxn>
                <a:cxn ang="T31">
                  <a:pos x="T6" y="T7"/>
                </a:cxn>
                <a:cxn ang="T32">
                  <a:pos x="T8" y="T9"/>
                </a:cxn>
                <a:cxn ang="T33">
                  <a:pos x="T10" y="T11"/>
                </a:cxn>
                <a:cxn ang="T34">
                  <a:pos x="T12" y="T13"/>
                </a:cxn>
                <a:cxn ang="T35">
                  <a:pos x="T14" y="T15"/>
                </a:cxn>
                <a:cxn ang="T36">
                  <a:pos x="T16" y="T17"/>
                </a:cxn>
                <a:cxn ang="T37">
                  <a:pos x="T18" y="T19"/>
                </a:cxn>
                <a:cxn ang="T38">
                  <a:pos x="T20" y="T21"/>
                </a:cxn>
                <a:cxn ang="T39">
                  <a:pos x="T22" y="T23"/>
                </a:cxn>
                <a:cxn ang="T40">
                  <a:pos x="T24" y="T25"/>
                </a:cxn>
                <a:cxn ang="T41">
                  <a:pos x="T26" y="T27"/>
                </a:cxn>
              </a:cxnLst>
              <a:rect l="T42" t="T43" r="T44" b="T45"/>
              <a:pathLst>
                <a:path w="485" h="1295">
                  <a:moveTo>
                    <a:pt x="0" y="259"/>
                  </a:moveTo>
                  <a:lnTo>
                    <a:pt x="0" y="493"/>
                  </a:lnTo>
                  <a:lnTo>
                    <a:pt x="12" y="864"/>
                  </a:lnTo>
                  <a:lnTo>
                    <a:pt x="88" y="1187"/>
                  </a:lnTo>
                  <a:lnTo>
                    <a:pt x="117" y="1295"/>
                  </a:lnTo>
                  <a:lnTo>
                    <a:pt x="152" y="995"/>
                  </a:lnTo>
                  <a:lnTo>
                    <a:pt x="205" y="690"/>
                  </a:lnTo>
                  <a:lnTo>
                    <a:pt x="281" y="493"/>
                  </a:lnTo>
                  <a:lnTo>
                    <a:pt x="351" y="337"/>
                  </a:lnTo>
                  <a:lnTo>
                    <a:pt x="386" y="283"/>
                  </a:lnTo>
                  <a:lnTo>
                    <a:pt x="485" y="109"/>
                  </a:lnTo>
                  <a:lnTo>
                    <a:pt x="458" y="0"/>
                  </a:lnTo>
                  <a:lnTo>
                    <a:pt x="6" y="97"/>
                  </a:lnTo>
                  <a:lnTo>
                    <a:pt x="0" y="259"/>
                  </a:lnTo>
                  <a:close/>
                </a:path>
              </a:pathLst>
            </a:custGeom>
            <a:solidFill>
              <a:srgbClr val="808000"/>
            </a:solidFill>
            <a:ln w="12700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kumimoji="0" lang="pl-PL" sz="1800" kern="0">
                <a:solidFill>
                  <a:sysClr val="windowText" lastClr="000000"/>
                </a:solidFill>
                <a:latin typeface="Arial" panose="020B0604020202020204" pitchFamily="34" charset="0"/>
              </a:endParaRPr>
            </a:p>
          </p:txBody>
        </p:sp>
        <p:sp>
          <p:nvSpPr>
            <p:cNvPr id="112684" name="Freeform 46"/>
            <p:cNvSpPr>
              <a:spLocks/>
            </p:cNvSpPr>
            <p:nvPr/>
          </p:nvSpPr>
          <p:spPr bwMode="auto">
            <a:xfrm>
              <a:off x="4752" y="1067"/>
              <a:ext cx="89" cy="449"/>
            </a:xfrm>
            <a:custGeom>
              <a:avLst/>
              <a:gdLst>
                <a:gd name="T0" fmla="*/ 0 w 185"/>
                <a:gd name="T1" fmla="*/ 1 h 898"/>
                <a:gd name="T2" fmla="*/ 0 w 185"/>
                <a:gd name="T3" fmla="*/ 1 h 898"/>
                <a:gd name="T4" fmla="*/ 0 w 185"/>
                <a:gd name="T5" fmla="*/ 1 h 898"/>
                <a:gd name="T6" fmla="*/ 0 w 185"/>
                <a:gd name="T7" fmla="*/ 1 h 898"/>
                <a:gd name="T8" fmla="*/ 0 w 185"/>
                <a:gd name="T9" fmla="*/ 1 h 898"/>
                <a:gd name="T10" fmla="*/ 0 w 185"/>
                <a:gd name="T11" fmla="*/ 1 h 898"/>
                <a:gd name="T12" fmla="*/ 0 w 185"/>
                <a:gd name="T13" fmla="*/ 1 h 898"/>
                <a:gd name="T14" fmla="*/ 0 w 185"/>
                <a:gd name="T15" fmla="*/ 1 h 898"/>
                <a:gd name="T16" fmla="*/ 0 w 185"/>
                <a:gd name="T17" fmla="*/ 1 h 898"/>
                <a:gd name="T18" fmla="*/ 0 w 185"/>
                <a:gd name="T19" fmla="*/ 1 h 898"/>
                <a:gd name="T20" fmla="*/ 0 w 185"/>
                <a:gd name="T21" fmla="*/ 1 h 898"/>
                <a:gd name="T22" fmla="*/ 0 w 185"/>
                <a:gd name="T23" fmla="*/ 1 h 898"/>
                <a:gd name="T24" fmla="*/ 0 w 185"/>
                <a:gd name="T25" fmla="*/ 1 h 898"/>
                <a:gd name="T26" fmla="*/ 0 w 185"/>
                <a:gd name="T27" fmla="*/ 1 h 898"/>
                <a:gd name="T28" fmla="*/ 0 w 185"/>
                <a:gd name="T29" fmla="*/ 0 h 898"/>
                <a:gd name="T30" fmla="*/ 0 w 185"/>
                <a:gd name="T31" fmla="*/ 1 h 898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w 185"/>
                <a:gd name="T49" fmla="*/ 0 h 898"/>
                <a:gd name="T50" fmla="*/ 185 w 185"/>
                <a:gd name="T51" fmla="*/ 898 h 898"/>
              </a:gdLst>
              <a:ahLst/>
              <a:cxnLst>
                <a:cxn ang="T32">
                  <a:pos x="T0" y="T1"/>
                </a:cxn>
                <a:cxn ang="T33">
                  <a:pos x="T2" y="T3"/>
                </a:cxn>
                <a:cxn ang="T34">
                  <a:pos x="T4" y="T5"/>
                </a:cxn>
                <a:cxn ang="T35">
                  <a:pos x="T6" y="T7"/>
                </a:cxn>
                <a:cxn ang="T36">
                  <a:pos x="T8" y="T9"/>
                </a:cxn>
                <a:cxn ang="T37">
                  <a:pos x="T10" y="T11"/>
                </a:cxn>
                <a:cxn ang="T38">
                  <a:pos x="T12" y="T13"/>
                </a:cxn>
                <a:cxn ang="T39">
                  <a:pos x="T14" y="T15"/>
                </a:cxn>
                <a:cxn ang="T40">
                  <a:pos x="T16" y="T17"/>
                </a:cxn>
                <a:cxn ang="T41">
                  <a:pos x="T18" y="T19"/>
                </a:cxn>
                <a:cxn ang="T42">
                  <a:pos x="T20" y="T21"/>
                </a:cxn>
                <a:cxn ang="T43">
                  <a:pos x="T22" y="T23"/>
                </a:cxn>
                <a:cxn ang="T44">
                  <a:pos x="T24" y="T25"/>
                </a:cxn>
                <a:cxn ang="T45">
                  <a:pos x="T26" y="T27"/>
                </a:cxn>
                <a:cxn ang="T46">
                  <a:pos x="T28" y="T29"/>
                </a:cxn>
                <a:cxn ang="T47">
                  <a:pos x="T30" y="T31"/>
                </a:cxn>
              </a:cxnLst>
              <a:rect l="T48" t="T49" r="T50" b="T51"/>
              <a:pathLst>
                <a:path w="185" h="898">
                  <a:moveTo>
                    <a:pt x="97" y="12"/>
                  </a:moveTo>
                  <a:lnTo>
                    <a:pt x="75" y="76"/>
                  </a:lnTo>
                  <a:lnTo>
                    <a:pt x="85" y="144"/>
                  </a:lnTo>
                  <a:lnTo>
                    <a:pt x="39" y="281"/>
                  </a:lnTo>
                  <a:lnTo>
                    <a:pt x="5" y="399"/>
                  </a:lnTo>
                  <a:lnTo>
                    <a:pt x="0" y="507"/>
                  </a:lnTo>
                  <a:lnTo>
                    <a:pt x="15" y="599"/>
                  </a:lnTo>
                  <a:lnTo>
                    <a:pt x="79" y="898"/>
                  </a:lnTo>
                  <a:lnTo>
                    <a:pt x="114" y="611"/>
                  </a:lnTo>
                  <a:lnTo>
                    <a:pt x="138" y="467"/>
                  </a:lnTo>
                  <a:lnTo>
                    <a:pt x="138" y="293"/>
                  </a:lnTo>
                  <a:lnTo>
                    <a:pt x="138" y="138"/>
                  </a:lnTo>
                  <a:lnTo>
                    <a:pt x="185" y="112"/>
                  </a:lnTo>
                  <a:lnTo>
                    <a:pt x="169" y="22"/>
                  </a:lnTo>
                  <a:lnTo>
                    <a:pt x="138" y="0"/>
                  </a:lnTo>
                  <a:lnTo>
                    <a:pt x="97" y="12"/>
                  </a:lnTo>
                  <a:close/>
                </a:path>
              </a:pathLst>
            </a:custGeom>
            <a:solidFill>
              <a:srgbClr val="008000"/>
            </a:solidFill>
            <a:ln w="12700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kumimoji="0" lang="pl-PL" sz="1800" kern="0">
                <a:solidFill>
                  <a:sysClr val="windowText" lastClr="000000"/>
                </a:solidFill>
                <a:latin typeface="Arial" panose="020B0604020202020204" pitchFamily="34" charset="0"/>
              </a:endParaRPr>
            </a:p>
          </p:txBody>
        </p:sp>
        <p:sp>
          <p:nvSpPr>
            <p:cNvPr id="112685" name="Freeform 47"/>
            <p:cNvSpPr>
              <a:spLocks/>
            </p:cNvSpPr>
            <p:nvPr/>
          </p:nvSpPr>
          <p:spPr bwMode="auto">
            <a:xfrm>
              <a:off x="4622" y="992"/>
              <a:ext cx="176" cy="786"/>
            </a:xfrm>
            <a:custGeom>
              <a:avLst/>
              <a:gdLst>
                <a:gd name="T0" fmla="*/ 0 w 368"/>
                <a:gd name="T1" fmla="*/ 0 h 1573"/>
                <a:gd name="T2" fmla="*/ 0 w 368"/>
                <a:gd name="T3" fmla="*/ 0 h 1573"/>
                <a:gd name="T4" fmla="*/ 0 w 368"/>
                <a:gd name="T5" fmla="*/ 0 h 1573"/>
                <a:gd name="T6" fmla="*/ 0 w 368"/>
                <a:gd name="T7" fmla="*/ 0 h 1573"/>
                <a:gd name="T8" fmla="*/ 0 w 368"/>
                <a:gd name="T9" fmla="*/ 0 h 1573"/>
                <a:gd name="T10" fmla="*/ 0 w 368"/>
                <a:gd name="T11" fmla="*/ 0 h 1573"/>
                <a:gd name="T12" fmla="*/ 0 w 368"/>
                <a:gd name="T13" fmla="*/ 0 h 1573"/>
                <a:gd name="T14" fmla="*/ 0 w 368"/>
                <a:gd name="T15" fmla="*/ 0 h 1573"/>
                <a:gd name="T16" fmla="*/ 0 w 368"/>
                <a:gd name="T17" fmla="*/ 0 h 1573"/>
                <a:gd name="T18" fmla="*/ 0 w 368"/>
                <a:gd name="T19" fmla="*/ 0 h 1573"/>
                <a:gd name="T20" fmla="*/ 0 w 368"/>
                <a:gd name="T21" fmla="*/ 0 h 1573"/>
                <a:gd name="T22" fmla="*/ 0 w 368"/>
                <a:gd name="T23" fmla="*/ 0 h 1573"/>
                <a:gd name="T24" fmla="*/ 0 w 368"/>
                <a:gd name="T25" fmla="*/ 0 h 1573"/>
                <a:gd name="T26" fmla="*/ 0 w 368"/>
                <a:gd name="T27" fmla="*/ 0 h 1573"/>
                <a:gd name="T28" fmla="*/ 0 w 368"/>
                <a:gd name="T29" fmla="*/ 0 h 1573"/>
                <a:gd name="T30" fmla="*/ 0 w 368"/>
                <a:gd name="T31" fmla="*/ 0 h 1573"/>
                <a:gd name="T32" fmla="*/ 0 w 368"/>
                <a:gd name="T33" fmla="*/ 0 h 1573"/>
                <a:gd name="T34" fmla="*/ 0 w 368"/>
                <a:gd name="T35" fmla="*/ 0 h 1573"/>
                <a:gd name="T36" fmla="*/ 0 w 368"/>
                <a:gd name="T37" fmla="*/ 0 h 1573"/>
                <a:gd name="T38" fmla="*/ 0 w 368"/>
                <a:gd name="T39" fmla="*/ 0 h 1573"/>
                <a:gd name="T40" fmla="*/ 0 w 368"/>
                <a:gd name="T41" fmla="*/ 0 h 1573"/>
                <a:gd name="T42" fmla="*/ 0 w 368"/>
                <a:gd name="T43" fmla="*/ 0 h 1573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w 368"/>
                <a:gd name="T67" fmla="*/ 0 h 1573"/>
                <a:gd name="T68" fmla="*/ 368 w 368"/>
                <a:gd name="T69" fmla="*/ 1573 h 1573"/>
              </a:gdLst>
              <a:ahLst/>
              <a:cxnLst>
                <a:cxn ang="T44">
                  <a:pos x="T0" y="T1"/>
                </a:cxn>
                <a:cxn ang="T45">
                  <a:pos x="T2" y="T3"/>
                </a:cxn>
                <a:cxn ang="T46">
                  <a:pos x="T4" y="T5"/>
                </a:cxn>
                <a:cxn ang="T47">
                  <a:pos x="T6" y="T7"/>
                </a:cxn>
                <a:cxn ang="T48">
                  <a:pos x="T8" y="T9"/>
                </a:cxn>
                <a:cxn ang="T49">
                  <a:pos x="T10" y="T11"/>
                </a:cxn>
                <a:cxn ang="T50">
                  <a:pos x="T12" y="T13"/>
                </a:cxn>
                <a:cxn ang="T51">
                  <a:pos x="T14" y="T15"/>
                </a:cxn>
                <a:cxn ang="T52">
                  <a:pos x="T16" y="T17"/>
                </a:cxn>
                <a:cxn ang="T53">
                  <a:pos x="T18" y="T19"/>
                </a:cxn>
                <a:cxn ang="T54">
                  <a:pos x="T20" y="T21"/>
                </a:cxn>
                <a:cxn ang="T55">
                  <a:pos x="T22" y="T23"/>
                </a:cxn>
                <a:cxn ang="T56">
                  <a:pos x="T24" y="T25"/>
                </a:cxn>
                <a:cxn ang="T57">
                  <a:pos x="T26" y="T27"/>
                </a:cxn>
                <a:cxn ang="T58">
                  <a:pos x="T28" y="T29"/>
                </a:cxn>
                <a:cxn ang="T59">
                  <a:pos x="T30" y="T31"/>
                </a:cxn>
                <a:cxn ang="T60">
                  <a:pos x="T32" y="T33"/>
                </a:cxn>
                <a:cxn ang="T61">
                  <a:pos x="T34" y="T35"/>
                </a:cxn>
                <a:cxn ang="T62">
                  <a:pos x="T36" y="T37"/>
                </a:cxn>
                <a:cxn ang="T63">
                  <a:pos x="T38" y="T39"/>
                </a:cxn>
                <a:cxn ang="T64">
                  <a:pos x="T40" y="T41"/>
                </a:cxn>
                <a:cxn ang="T65">
                  <a:pos x="T42" y="T43"/>
                </a:cxn>
              </a:cxnLst>
              <a:rect l="T66" t="T67" r="T68" b="T69"/>
              <a:pathLst>
                <a:path w="368" h="1573">
                  <a:moveTo>
                    <a:pt x="169" y="0"/>
                  </a:moveTo>
                  <a:lnTo>
                    <a:pt x="68" y="60"/>
                  </a:lnTo>
                  <a:lnTo>
                    <a:pt x="39" y="120"/>
                  </a:lnTo>
                  <a:lnTo>
                    <a:pt x="0" y="246"/>
                  </a:lnTo>
                  <a:lnTo>
                    <a:pt x="82" y="294"/>
                  </a:lnTo>
                  <a:lnTo>
                    <a:pt x="23" y="359"/>
                  </a:lnTo>
                  <a:lnTo>
                    <a:pt x="47" y="509"/>
                  </a:lnTo>
                  <a:lnTo>
                    <a:pt x="76" y="653"/>
                  </a:lnTo>
                  <a:lnTo>
                    <a:pt x="111" y="850"/>
                  </a:lnTo>
                  <a:lnTo>
                    <a:pt x="140" y="964"/>
                  </a:lnTo>
                  <a:lnTo>
                    <a:pt x="163" y="1108"/>
                  </a:lnTo>
                  <a:lnTo>
                    <a:pt x="298" y="1573"/>
                  </a:lnTo>
                  <a:lnTo>
                    <a:pt x="368" y="1399"/>
                  </a:lnTo>
                  <a:lnTo>
                    <a:pt x="280" y="1012"/>
                  </a:lnTo>
                  <a:lnTo>
                    <a:pt x="234" y="791"/>
                  </a:lnTo>
                  <a:lnTo>
                    <a:pt x="216" y="587"/>
                  </a:lnTo>
                  <a:lnTo>
                    <a:pt x="210" y="335"/>
                  </a:lnTo>
                  <a:lnTo>
                    <a:pt x="204" y="186"/>
                  </a:lnTo>
                  <a:lnTo>
                    <a:pt x="222" y="126"/>
                  </a:lnTo>
                  <a:lnTo>
                    <a:pt x="193" y="72"/>
                  </a:lnTo>
                  <a:lnTo>
                    <a:pt x="181" y="42"/>
                  </a:lnTo>
                  <a:lnTo>
                    <a:pt x="169" y="0"/>
                  </a:lnTo>
                  <a:close/>
                </a:path>
              </a:pathLst>
            </a:custGeom>
            <a:solidFill>
              <a:srgbClr val="669900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kumimoji="0" lang="pl-PL" sz="1800" kern="0">
                <a:solidFill>
                  <a:sysClr val="windowText" lastClr="000000"/>
                </a:solidFill>
                <a:latin typeface="Arial" panose="020B0604020202020204" pitchFamily="34" charset="0"/>
              </a:endParaRPr>
            </a:p>
          </p:txBody>
        </p:sp>
        <p:sp>
          <p:nvSpPr>
            <p:cNvPr id="112686" name="Freeform 48"/>
            <p:cNvSpPr>
              <a:spLocks/>
            </p:cNvSpPr>
            <p:nvPr/>
          </p:nvSpPr>
          <p:spPr bwMode="auto">
            <a:xfrm>
              <a:off x="4771" y="971"/>
              <a:ext cx="249" cy="780"/>
            </a:xfrm>
            <a:custGeom>
              <a:avLst/>
              <a:gdLst>
                <a:gd name="T0" fmla="*/ 0 w 525"/>
                <a:gd name="T1" fmla="*/ 0 h 1561"/>
                <a:gd name="T2" fmla="*/ 0 w 525"/>
                <a:gd name="T3" fmla="*/ 0 h 1561"/>
                <a:gd name="T4" fmla="*/ 0 w 525"/>
                <a:gd name="T5" fmla="*/ 0 h 1561"/>
                <a:gd name="T6" fmla="*/ 0 w 525"/>
                <a:gd name="T7" fmla="*/ 0 h 1561"/>
                <a:gd name="T8" fmla="*/ 0 w 525"/>
                <a:gd name="T9" fmla="*/ 0 h 1561"/>
                <a:gd name="T10" fmla="*/ 0 w 525"/>
                <a:gd name="T11" fmla="*/ 0 h 1561"/>
                <a:gd name="T12" fmla="*/ 0 w 525"/>
                <a:gd name="T13" fmla="*/ 0 h 1561"/>
                <a:gd name="T14" fmla="*/ 0 w 525"/>
                <a:gd name="T15" fmla="*/ 0 h 1561"/>
                <a:gd name="T16" fmla="*/ 0 w 525"/>
                <a:gd name="T17" fmla="*/ 0 h 1561"/>
                <a:gd name="T18" fmla="*/ 0 w 525"/>
                <a:gd name="T19" fmla="*/ 0 h 1561"/>
                <a:gd name="T20" fmla="*/ 0 w 525"/>
                <a:gd name="T21" fmla="*/ 0 h 1561"/>
                <a:gd name="T22" fmla="*/ 0 w 525"/>
                <a:gd name="T23" fmla="*/ 0 h 1561"/>
                <a:gd name="T24" fmla="*/ 0 w 525"/>
                <a:gd name="T25" fmla="*/ 0 h 1561"/>
                <a:gd name="T26" fmla="*/ 0 w 525"/>
                <a:gd name="T27" fmla="*/ 0 h 1561"/>
                <a:gd name="T28" fmla="*/ 0 w 525"/>
                <a:gd name="T29" fmla="*/ 0 h 1561"/>
                <a:gd name="T30" fmla="*/ 0 w 525"/>
                <a:gd name="T31" fmla="*/ 0 h 1561"/>
                <a:gd name="T32" fmla="*/ 0 w 525"/>
                <a:gd name="T33" fmla="*/ 0 h 1561"/>
                <a:gd name="T34" fmla="*/ 0 w 525"/>
                <a:gd name="T35" fmla="*/ 0 h 1561"/>
                <a:gd name="T36" fmla="*/ 0 w 525"/>
                <a:gd name="T37" fmla="*/ 0 h 1561"/>
                <a:gd name="T38" fmla="*/ 0 w 525"/>
                <a:gd name="T39" fmla="*/ 0 h 1561"/>
                <a:gd name="T40" fmla="*/ 0 w 525"/>
                <a:gd name="T41" fmla="*/ 0 h 1561"/>
                <a:gd name="T42" fmla="*/ 0 w 525"/>
                <a:gd name="T43" fmla="*/ 0 h 1561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w 525"/>
                <a:gd name="T67" fmla="*/ 0 h 1561"/>
                <a:gd name="T68" fmla="*/ 525 w 525"/>
                <a:gd name="T69" fmla="*/ 1561 h 1561"/>
              </a:gdLst>
              <a:ahLst/>
              <a:cxnLst>
                <a:cxn ang="T44">
                  <a:pos x="T0" y="T1"/>
                </a:cxn>
                <a:cxn ang="T45">
                  <a:pos x="T2" y="T3"/>
                </a:cxn>
                <a:cxn ang="T46">
                  <a:pos x="T4" y="T5"/>
                </a:cxn>
                <a:cxn ang="T47">
                  <a:pos x="T6" y="T7"/>
                </a:cxn>
                <a:cxn ang="T48">
                  <a:pos x="T8" y="T9"/>
                </a:cxn>
                <a:cxn ang="T49">
                  <a:pos x="T10" y="T11"/>
                </a:cxn>
                <a:cxn ang="T50">
                  <a:pos x="T12" y="T13"/>
                </a:cxn>
                <a:cxn ang="T51">
                  <a:pos x="T14" y="T15"/>
                </a:cxn>
                <a:cxn ang="T52">
                  <a:pos x="T16" y="T17"/>
                </a:cxn>
                <a:cxn ang="T53">
                  <a:pos x="T18" y="T19"/>
                </a:cxn>
                <a:cxn ang="T54">
                  <a:pos x="T20" y="T21"/>
                </a:cxn>
                <a:cxn ang="T55">
                  <a:pos x="T22" y="T23"/>
                </a:cxn>
                <a:cxn ang="T56">
                  <a:pos x="T24" y="T25"/>
                </a:cxn>
                <a:cxn ang="T57">
                  <a:pos x="T26" y="T27"/>
                </a:cxn>
                <a:cxn ang="T58">
                  <a:pos x="T28" y="T29"/>
                </a:cxn>
                <a:cxn ang="T59">
                  <a:pos x="T30" y="T31"/>
                </a:cxn>
                <a:cxn ang="T60">
                  <a:pos x="T32" y="T33"/>
                </a:cxn>
                <a:cxn ang="T61">
                  <a:pos x="T34" y="T35"/>
                </a:cxn>
                <a:cxn ang="T62">
                  <a:pos x="T36" y="T37"/>
                </a:cxn>
                <a:cxn ang="T63">
                  <a:pos x="T38" y="T39"/>
                </a:cxn>
                <a:cxn ang="T64">
                  <a:pos x="T40" y="T41"/>
                </a:cxn>
                <a:cxn ang="T65">
                  <a:pos x="T42" y="T43"/>
                </a:cxn>
              </a:cxnLst>
              <a:rect l="T66" t="T67" r="T68" b="T69"/>
              <a:pathLst>
                <a:path w="525" h="1561">
                  <a:moveTo>
                    <a:pt x="432" y="0"/>
                  </a:moveTo>
                  <a:lnTo>
                    <a:pt x="438" y="30"/>
                  </a:lnTo>
                  <a:lnTo>
                    <a:pt x="525" y="78"/>
                  </a:lnTo>
                  <a:lnTo>
                    <a:pt x="490" y="174"/>
                  </a:lnTo>
                  <a:lnTo>
                    <a:pt x="473" y="288"/>
                  </a:lnTo>
                  <a:lnTo>
                    <a:pt x="379" y="282"/>
                  </a:lnTo>
                  <a:lnTo>
                    <a:pt x="461" y="377"/>
                  </a:lnTo>
                  <a:lnTo>
                    <a:pt x="391" y="437"/>
                  </a:lnTo>
                  <a:lnTo>
                    <a:pt x="309" y="575"/>
                  </a:lnTo>
                  <a:lnTo>
                    <a:pt x="257" y="743"/>
                  </a:lnTo>
                  <a:lnTo>
                    <a:pt x="216" y="928"/>
                  </a:lnTo>
                  <a:lnTo>
                    <a:pt x="181" y="1120"/>
                  </a:lnTo>
                  <a:lnTo>
                    <a:pt x="93" y="1561"/>
                  </a:lnTo>
                  <a:lnTo>
                    <a:pt x="0" y="1381"/>
                  </a:lnTo>
                  <a:lnTo>
                    <a:pt x="87" y="1088"/>
                  </a:lnTo>
                  <a:lnTo>
                    <a:pt x="105" y="916"/>
                  </a:lnTo>
                  <a:lnTo>
                    <a:pt x="134" y="731"/>
                  </a:lnTo>
                  <a:lnTo>
                    <a:pt x="163" y="575"/>
                  </a:lnTo>
                  <a:lnTo>
                    <a:pt x="216" y="407"/>
                  </a:lnTo>
                  <a:lnTo>
                    <a:pt x="280" y="276"/>
                  </a:lnTo>
                  <a:lnTo>
                    <a:pt x="362" y="138"/>
                  </a:lnTo>
                  <a:lnTo>
                    <a:pt x="432" y="0"/>
                  </a:lnTo>
                  <a:close/>
                </a:path>
              </a:pathLst>
            </a:custGeom>
            <a:solidFill>
              <a:srgbClr val="669900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kumimoji="0" lang="pl-PL" sz="1800" kern="0">
                <a:solidFill>
                  <a:sysClr val="windowText" lastClr="000000"/>
                </a:solidFill>
                <a:latin typeface="Arial" panose="020B0604020202020204" pitchFamily="34" charset="0"/>
              </a:endParaRPr>
            </a:p>
          </p:txBody>
        </p:sp>
        <p:sp>
          <p:nvSpPr>
            <p:cNvPr id="112687" name="Freeform 49"/>
            <p:cNvSpPr>
              <a:spLocks/>
            </p:cNvSpPr>
            <p:nvPr/>
          </p:nvSpPr>
          <p:spPr bwMode="auto">
            <a:xfrm>
              <a:off x="4768" y="1013"/>
              <a:ext cx="413" cy="1277"/>
            </a:xfrm>
            <a:custGeom>
              <a:avLst/>
              <a:gdLst>
                <a:gd name="T0" fmla="*/ 0 w 858"/>
                <a:gd name="T1" fmla="*/ 0 h 2555"/>
                <a:gd name="T2" fmla="*/ 0 w 858"/>
                <a:gd name="T3" fmla="*/ 0 h 2555"/>
                <a:gd name="T4" fmla="*/ 0 w 858"/>
                <a:gd name="T5" fmla="*/ 0 h 2555"/>
                <a:gd name="T6" fmla="*/ 0 w 858"/>
                <a:gd name="T7" fmla="*/ 0 h 2555"/>
                <a:gd name="T8" fmla="*/ 0 w 858"/>
                <a:gd name="T9" fmla="*/ 0 h 2555"/>
                <a:gd name="T10" fmla="*/ 0 w 858"/>
                <a:gd name="T11" fmla="*/ 0 h 2555"/>
                <a:gd name="T12" fmla="*/ 0 w 858"/>
                <a:gd name="T13" fmla="*/ 0 h 2555"/>
                <a:gd name="T14" fmla="*/ 0 w 858"/>
                <a:gd name="T15" fmla="*/ 0 h 2555"/>
                <a:gd name="T16" fmla="*/ 0 w 858"/>
                <a:gd name="T17" fmla="*/ 0 h 2555"/>
                <a:gd name="T18" fmla="*/ 0 w 858"/>
                <a:gd name="T19" fmla="*/ 0 h 2555"/>
                <a:gd name="T20" fmla="*/ 0 w 858"/>
                <a:gd name="T21" fmla="*/ 0 h 2555"/>
                <a:gd name="T22" fmla="*/ 0 w 858"/>
                <a:gd name="T23" fmla="*/ 0 h 2555"/>
                <a:gd name="T24" fmla="*/ 0 w 858"/>
                <a:gd name="T25" fmla="*/ 0 h 2555"/>
                <a:gd name="T26" fmla="*/ 0 w 858"/>
                <a:gd name="T27" fmla="*/ 0 h 2555"/>
                <a:gd name="T28" fmla="*/ 0 w 858"/>
                <a:gd name="T29" fmla="*/ 0 h 2555"/>
                <a:gd name="T30" fmla="*/ 0 w 858"/>
                <a:gd name="T31" fmla="*/ 0 h 2555"/>
                <a:gd name="T32" fmla="*/ 0 w 858"/>
                <a:gd name="T33" fmla="*/ 0 h 2555"/>
                <a:gd name="T34" fmla="*/ 0 w 858"/>
                <a:gd name="T35" fmla="*/ 0 h 2555"/>
                <a:gd name="T36" fmla="*/ 0 w 858"/>
                <a:gd name="T37" fmla="*/ 0 h 2555"/>
                <a:gd name="T38" fmla="*/ 0 w 858"/>
                <a:gd name="T39" fmla="*/ 0 h 2555"/>
                <a:gd name="T40" fmla="*/ 0 w 858"/>
                <a:gd name="T41" fmla="*/ 0 h 2555"/>
                <a:gd name="T42" fmla="*/ 0 w 858"/>
                <a:gd name="T43" fmla="*/ 0 h 2555"/>
                <a:gd name="T44" fmla="*/ 0 w 858"/>
                <a:gd name="T45" fmla="*/ 0 h 2555"/>
                <a:gd name="T46" fmla="*/ 0 w 858"/>
                <a:gd name="T47" fmla="*/ 0 h 2555"/>
                <a:gd name="T48" fmla="*/ 0 w 858"/>
                <a:gd name="T49" fmla="*/ 0 h 2555"/>
                <a:gd name="T50" fmla="*/ 0 w 858"/>
                <a:gd name="T51" fmla="*/ 0 h 2555"/>
                <a:gd name="T52" fmla="*/ 0 w 858"/>
                <a:gd name="T53" fmla="*/ 0 h 2555"/>
                <a:gd name="T54" fmla="*/ 0 w 858"/>
                <a:gd name="T55" fmla="*/ 0 h 2555"/>
                <a:gd name="T56" fmla="*/ 0 w 858"/>
                <a:gd name="T57" fmla="*/ 0 h 2555"/>
                <a:gd name="T58" fmla="*/ 0 w 858"/>
                <a:gd name="T59" fmla="*/ 0 h 2555"/>
                <a:gd name="T60" fmla="*/ 0 w 858"/>
                <a:gd name="T61" fmla="*/ 0 h 2555"/>
                <a:gd name="T62" fmla="*/ 0 w 858"/>
                <a:gd name="T63" fmla="*/ 0 h 2555"/>
                <a:gd name="T64" fmla="*/ 0 w 858"/>
                <a:gd name="T65" fmla="*/ 0 h 2555"/>
                <a:gd name="T66" fmla="*/ 0 w 858"/>
                <a:gd name="T67" fmla="*/ 0 h 2555"/>
                <a:gd name="T68" fmla="*/ 0 w 858"/>
                <a:gd name="T69" fmla="*/ 0 h 2555"/>
                <a:gd name="T70" fmla="*/ 0 w 858"/>
                <a:gd name="T71" fmla="*/ 0 h 2555"/>
                <a:gd name="T72" fmla="*/ 0 w 858"/>
                <a:gd name="T73" fmla="*/ 0 h 2555"/>
                <a:gd name="T74" fmla="*/ 0 w 858"/>
                <a:gd name="T75" fmla="*/ 0 h 2555"/>
                <a:gd name="T76" fmla="*/ 0 w 858"/>
                <a:gd name="T77" fmla="*/ 0 h 2555"/>
                <a:gd name="T78" fmla="*/ 0 w 858"/>
                <a:gd name="T79" fmla="*/ 0 h 2555"/>
                <a:gd name="T80" fmla="*/ 0 w 858"/>
                <a:gd name="T81" fmla="*/ 0 h 2555"/>
                <a:gd name="T82" fmla="*/ 0 w 858"/>
                <a:gd name="T83" fmla="*/ 0 h 2555"/>
                <a:gd name="T84" fmla="*/ 0 w 858"/>
                <a:gd name="T85" fmla="*/ 0 h 2555"/>
                <a:gd name="T86" fmla="*/ 0 w 858"/>
                <a:gd name="T87" fmla="*/ 0 h 2555"/>
                <a:gd name="T88" fmla="*/ 0 w 858"/>
                <a:gd name="T89" fmla="*/ 0 h 2555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w 858"/>
                <a:gd name="T136" fmla="*/ 0 h 2555"/>
                <a:gd name="T137" fmla="*/ 858 w 858"/>
                <a:gd name="T138" fmla="*/ 2555 h 2555"/>
              </a:gdLst>
              <a:ahLst/>
              <a:cxnLst>
                <a:cxn ang="T90">
                  <a:pos x="T0" y="T1"/>
                </a:cxn>
                <a:cxn ang="T91">
                  <a:pos x="T2" y="T3"/>
                </a:cxn>
                <a:cxn ang="T92">
                  <a:pos x="T4" y="T5"/>
                </a:cxn>
                <a:cxn ang="T93">
                  <a:pos x="T6" y="T7"/>
                </a:cxn>
                <a:cxn ang="T94">
                  <a:pos x="T8" y="T9"/>
                </a:cxn>
                <a:cxn ang="T95">
                  <a:pos x="T10" y="T11"/>
                </a:cxn>
                <a:cxn ang="T96">
                  <a:pos x="T12" y="T13"/>
                </a:cxn>
                <a:cxn ang="T97">
                  <a:pos x="T14" y="T15"/>
                </a:cxn>
                <a:cxn ang="T98">
                  <a:pos x="T16" y="T17"/>
                </a:cxn>
                <a:cxn ang="T99">
                  <a:pos x="T18" y="T19"/>
                </a:cxn>
                <a:cxn ang="T100">
                  <a:pos x="T20" y="T21"/>
                </a:cxn>
                <a:cxn ang="T101">
                  <a:pos x="T22" y="T23"/>
                </a:cxn>
                <a:cxn ang="T102">
                  <a:pos x="T24" y="T25"/>
                </a:cxn>
                <a:cxn ang="T103">
                  <a:pos x="T26" y="T27"/>
                </a:cxn>
                <a:cxn ang="T104">
                  <a:pos x="T28" y="T29"/>
                </a:cxn>
                <a:cxn ang="T105">
                  <a:pos x="T30" y="T31"/>
                </a:cxn>
                <a:cxn ang="T106">
                  <a:pos x="T32" y="T33"/>
                </a:cxn>
                <a:cxn ang="T107">
                  <a:pos x="T34" y="T35"/>
                </a:cxn>
                <a:cxn ang="T108">
                  <a:pos x="T36" y="T37"/>
                </a:cxn>
                <a:cxn ang="T109">
                  <a:pos x="T38" y="T39"/>
                </a:cxn>
                <a:cxn ang="T110">
                  <a:pos x="T40" y="T41"/>
                </a:cxn>
                <a:cxn ang="T111">
                  <a:pos x="T42" y="T43"/>
                </a:cxn>
                <a:cxn ang="T112">
                  <a:pos x="T44" y="T45"/>
                </a:cxn>
                <a:cxn ang="T113">
                  <a:pos x="T46" y="T47"/>
                </a:cxn>
                <a:cxn ang="T114">
                  <a:pos x="T48" y="T49"/>
                </a:cxn>
                <a:cxn ang="T115">
                  <a:pos x="T50" y="T51"/>
                </a:cxn>
                <a:cxn ang="T116">
                  <a:pos x="T52" y="T53"/>
                </a:cxn>
                <a:cxn ang="T117">
                  <a:pos x="T54" y="T55"/>
                </a:cxn>
                <a:cxn ang="T118">
                  <a:pos x="T56" y="T57"/>
                </a:cxn>
                <a:cxn ang="T119">
                  <a:pos x="T58" y="T59"/>
                </a:cxn>
                <a:cxn ang="T120">
                  <a:pos x="T60" y="T61"/>
                </a:cxn>
                <a:cxn ang="T121">
                  <a:pos x="T62" y="T63"/>
                </a:cxn>
                <a:cxn ang="T122">
                  <a:pos x="T64" y="T65"/>
                </a:cxn>
                <a:cxn ang="T123">
                  <a:pos x="T66" y="T67"/>
                </a:cxn>
                <a:cxn ang="T124">
                  <a:pos x="T68" y="T69"/>
                </a:cxn>
                <a:cxn ang="T125">
                  <a:pos x="T70" y="T71"/>
                </a:cxn>
                <a:cxn ang="T126">
                  <a:pos x="T72" y="T73"/>
                </a:cxn>
                <a:cxn ang="T127">
                  <a:pos x="T74" y="T75"/>
                </a:cxn>
                <a:cxn ang="T128">
                  <a:pos x="T76" y="T77"/>
                </a:cxn>
                <a:cxn ang="T129">
                  <a:pos x="T78" y="T79"/>
                </a:cxn>
                <a:cxn ang="T130">
                  <a:pos x="T80" y="T81"/>
                </a:cxn>
                <a:cxn ang="T131">
                  <a:pos x="T82" y="T83"/>
                </a:cxn>
                <a:cxn ang="T132">
                  <a:pos x="T84" y="T85"/>
                </a:cxn>
                <a:cxn ang="T133">
                  <a:pos x="T86" y="T87"/>
                </a:cxn>
                <a:cxn ang="T134">
                  <a:pos x="T88" y="T89"/>
                </a:cxn>
              </a:cxnLst>
              <a:rect l="T135" t="T136" r="T137" b="T138"/>
              <a:pathLst>
                <a:path w="858" h="2555">
                  <a:moveTo>
                    <a:pt x="543" y="0"/>
                  </a:moveTo>
                  <a:lnTo>
                    <a:pt x="519" y="108"/>
                  </a:lnTo>
                  <a:lnTo>
                    <a:pt x="519" y="210"/>
                  </a:lnTo>
                  <a:lnTo>
                    <a:pt x="496" y="228"/>
                  </a:lnTo>
                  <a:lnTo>
                    <a:pt x="426" y="216"/>
                  </a:lnTo>
                  <a:lnTo>
                    <a:pt x="461" y="252"/>
                  </a:lnTo>
                  <a:lnTo>
                    <a:pt x="484" y="287"/>
                  </a:lnTo>
                  <a:lnTo>
                    <a:pt x="479" y="311"/>
                  </a:lnTo>
                  <a:lnTo>
                    <a:pt x="444" y="323"/>
                  </a:lnTo>
                  <a:lnTo>
                    <a:pt x="379" y="431"/>
                  </a:lnTo>
                  <a:lnTo>
                    <a:pt x="338" y="497"/>
                  </a:lnTo>
                  <a:lnTo>
                    <a:pt x="303" y="617"/>
                  </a:lnTo>
                  <a:lnTo>
                    <a:pt x="268" y="760"/>
                  </a:lnTo>
                  <a:lnTo>
                    <a:pt x="239" y="934"/>
                  </a:lnTo>
                  <a:lnTo>
                    <a:pt x="187" y="1052"/>
                  </a:lnTo>
                  <a:lnTo>
                    <a:pt x="122" y="1178"/>
                  </a:lnTo>
                  <a:lnTo>
                    <a:pt x="6" y="1459"/>
                  </a:lnTo>
                  <a:lnTo>
                    <a:pt x="0" y="1692"/>
                  </a:lnTo>
                  <a:lnTo>
                    <a:pt x="17" y="2209"/>
                  </a:lnTo>
                  <a:lnTo>
                    <a:pt x="79" y="2555"/>
                  </a:lnTo>
                  <a:lnTo>
                    <a:pt x="292" y="2553"/>
                  </a:lnTo>
                  <a:lnTo>
                    <a:pt x="642" y="2523"/>
                  </a:lnTo>
                  <a:lnTo>
                    <a:pt x="858" y="2395"/>
                  </a:lnTo>
                  <a:lnTo>
                    <a:pt x="829" y="1932"/>
                  </a:lnTo>
                  <a:lnTo>
                    <a:pt x="609" y="1888"/>
                  </a:lnTo>
                  <a:lnTo>
                    <a:pt x="621" y="1772"/>
                  </a:lnTo>
                  <a:lnTo>
                    <a:pt x="677" y="1445"/>
                  </a:lnTo>
                  <a:lnTo>
                    <a:pt x="695" y="1200"/>
                  </a:lnTo>
                  <a:lnTo>
                    <a:pt x="695" y="1116"/>
                  </a:lnTo>
                  <a:lnTo>
                    <a:pt x="660" y="1056"/>
                  </a:lnTo>
                  <a:lnTo>
                    <a:pt x="683" y="1026"/>
                  </a:lnTo>
                  <a:lnTo>
                    <a:pt x="660" y="942"/>
                  </a:lnTo>
                  <a:lnTo>
                    <a:pt x="619" y="768"/>
                  </a:lnTo>
                  <a:lnTo>
                    <a:pt x="590" y="641"/>
                  </a:lnTo>
                  <a:lnTo>
                    <a:pt x="543" y="551"/>
                  </a:lnTo>
                  <a:lnTo>
                    <a:pt x="590" y="581"/>
                  </a:lnTo>
                  <a:lnTo>
                    <a:pt x="590" y="467"/>
                  </a:lnTo>
                  <a:lnTo>
                    <a:pt x="613" y="341"/>
                  </a:lnTo>
                  <a:lnTo>
                    <a:pt x="660" y="240"/>
                  </a:lnTo>
                  <a:lnTo>
                    <a:pt x="712" y="168"/>
                  </a:lnTo>
                  <a:lnTo>
                    <a:pt x="753" y="120"/>
                  </a:lnTo>
                  <a:lnTo>
                    <a:pt x="788" y="90"/>
                  </a:lnTo>
                  <a:lnTo>
                    <a:pt x="724" y="66"/>
                  </a:lnTo>
                  <a:lnTo>
                    <a:pt x="642" y="42"/>
                  </a:lnTo>
                  <a:lnTo>
                    <a:pt x="543" y="0"/>
                  </a:lnTo>
                  <a:close/>
                </a:path>
              </a:pathLst>
            </a:custGeom>
            <a:solidFill>
              <a:srgbClr val="669900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kumimoji="0" lang="pl-PL" sz="1800" kern="0">
                <a:solidFill>
                  <a:sysClr val="windowText" lastClr="000000"/>
                </a:solidFill>
                <a:latin typeface="Arial" panose="020B0604020202020204" pitchFamily="34" charset="0"/>
              </a:endParaRPr>
            </a:p>
          </p:txBody>
        </p:sp>
        <p:sp>
          <p:nvSpPr>
            <p:cNvPr id="112688" name="Freeform 50"/>
            <p:cNvSpPr>
              <a:spLocks/>
            </p:cNvSpPr>
            <p:nvPr/>
          </p:nvSpPr>
          <p:spPr bwMode="auto">
            <a:xfrm>
              <a:off x="5060" y="1061"/>
              <a:ext cx="230" cy="944"/>
            </a:xfrm>
            <a:custGeom>
              <a:avLst/>
              <a:gdLst>
                <a:gd name="T0" fmla="*/ 0 w 479"/>
                <a:gd name="T1" fmla="*/ 0 h 1888"/>
                <a:gd name="T2" fmla="*/ 0 w 479"/>
                <a:gd name="T3" fmla="*/ 1 h 1888"/>
                <a:gd name="T4" fmla="*/ 0 w 479"/>
                <a:gd name="T5" fmla="*/ 1 h 1888"/>
                <a:gd name="T6" fmla="*/ 0 w 479"/>
                <a:gd name="T7" fmla="*/ 1 h 1888"/>
                <a:gd name="T8" fmla="*/ 0 w 479"/>
                <a:gd name="T9" fmla="*/ 1 h 1888"/>
                <a:gd name="T10" fmla="*/ 0 w 479"/>
                <a:gd name="T11" fmla="*/ 1 h 1888"/>
                <a:gd name="T12" fmla="*/ 0 w 479"/>
                <a:gd name="T13" fmla="*/ 1 h 1888"/>
                <a:gd name="T14" fmla="*/ 0 w 479"/>
                <a:gd name="T15" fmla="*/ 1 h 1888"/>
                <a:gd name="T16" fmla="*/ 0 w 479"/>
                <a:gd name="T17" fmla="*/ 1 h 1888"/>
                <a:gd name="T18" fmla="*/ 0 w 479"/>
                <a:gd name="T19" fmla="*/ 1 h 1888"/>
                <a:gd name="T20" fmla="*/ 0 w 479"/>
                <a:gd name="T21" fmla="*/ 1 h 1888"/>
                <a:gd name="T22" fmla="*/ 0 w 479"/>
                <a:gd name="T23" fmla="*/ 1 h 1888"/>
                <a:gd name="T24" fmla="*/ 0 w 479"/>
                <a:gd name="T25" fmla="*/ 1 h 1888"/>
                <a:gd name="T26" fmla="*/ 0 w 479"/>
                <a:gd name="T27" fmla="*/ 1 h 1888"/>
                <a:gd name="T28" fmla="*/ 0 w 479"/>
                <a:gd name="T29" fmla="*/ 1 h 1888"/>
                <a:gd name="T30" fmla="*/ 0 w 479"/>
                <a:gd name="T31" fmla="*/ 1 h 1888"/>
                <a:gd name="T32" fmla="*/ 0 w 479"/>
                <a:gd name="T33" fmla="*/ 1 h 1888"/>
                <a:gd name="T34" fmla="*/ 0 w 479"/>
                <a:gd name="T35" fmla="*/ 1 h 1888"/>
                <a:gd name="T36" fmla="*/ 0 w 479"/>
                <a:gd name="T37" fmla="*/ 1 h 1888"/>
                <a:gd name="T38" fmla="*/ 0 w 479"/>
                <a:gd name="T39" fmla="*/ 1 h 1888"/>
                <a:gd name="T40" fmla="*/ 0 w 479"/>
                <a:gd name="T41" fmla="*/ 1 h 1888"/>
                <a:gd name="T42" fmla="*/ 0 w 479"/>
                <a:gd name="T43" fmla="*/ 1 h 1888"/>
                <a:gd name="T44" fmla="*/ 0 w 479"/>
                <a:gd name="T45" fmla="*/ 1 h 1888"/>
                <a:gd name="T46" fmla="*/ 0 w 479"/>
                <a:gd name="T47" fmla="*/ 1 h 1888"/>
                <a:gd name="T48" fmla="*/ 0 w 479"/>
                <a:gd name="T49" fmla="*/ 1 h 1888"/>
                <a:gd name="T50" fmla="*/ 0 w 479"/>
                <a:gd name="T51" fmla="*/ 1 h 1888"/>
                <a:gd name="T52" fmla="*/ 0 w 479"/>
                <a:gd name="T53" fmla="*/ 1 h 1888"/>
                <a:gd name="T54" fmla="*/ 0 w 479"/>
                <a:gd name="T55" fmla="*/ 1 h 1888"/>
                <a:gd name="T56" fmla="*/ 0 w 479"/>
                <a:gd name="T57" fmla="*/ 1 h 1888"/>
                <a:gd name="T58" fmla="*/ 0 w 479"/>
                <a:gd name="T59" fmla="*/ 1 h 1888"/>
                <a:gd name="T60" fmla="*/ 0 w 479"/>
                <a:gd name="T61" fmla="*/ 1 h 1888"/>
                <a:gd name="T62" fmla="*/ 0 w 479"/>
                <a:gd name="T63" fmla="*/ 1 h 1888"/>
                <a:gd name="T64" fmla="*/ 0 w 479"/>
                <a:gd name="T65" fmla="*/ 1 h 1888"/>
                <a:gd name="T66" fmla="*/ 0 w 479"/>
                <a:gd name="T67" fmla="*/ 1 h 1888"/>
                <a:gd name="T68" fmla="*/ 0 w 479"/>
                <a:gd name="T69" fmla="*/ 1 h 1888"/>
                <a:gd name="T70" fmla="*/ 0 w 479"/>
                <a:gd name="T71" fmla="*/ 1 h 1888"/>
                <a:gd name="T72" fmla="*/ 0 w 479"/>
                <a:gd name="T73" fmla="*/ 1 h 1888"/>
                <a:gd name="T74" fmla="*/ 0 w 479"/>
                <a:gd name="T75" fmla="*/ 0 h 1888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w 479"/>
                <a:gd name="T115" fmla="*/ 0 h 1888"/>
                <a:gd name="T116" fmla="*/ 479 w 479"/>
                <a:gd name="T117" fmla="*/ 1888 h 1888"/>
              </a:gdLst>
              <a:ahLst/>
              <a:cxnLst>
                <a:cxn ang="T76">
                  <a:pos x="T0" y="T1"/>
                </a:cxn>
                <a:cxn ang="T77">
                  <a:pos x="T2" y="T3"/>
                </a:cxn>
                <a:cxn ang="T78">
                  <a:pos x="T4" y="T5"/>
                </a:cxn>
                <a:cxn ang="T79">
                  <a:pos x="T6" y="T7"/>
                </a:cxn>
                <a:cxn ang="T80">
                  <a:pos x="T8" y="T9"/>
                </a:cxn>
                <a:cxn ang="T81">
                  <a:pos x="T10" y="T11"/>
                </a:cxn>
                <a:cxn ang="T82">
                  <a:pos x="T12" y="T13"/>
                </a:cxn>
                <a:cxn ang="T83">
                  <a:pos x="T14" y="T15"/>
                </a:cxn>
                <a:cxn ang="T84">
                  <a:pos x="T16" y="T17"/>
                </a:cxn>
                <a:cxn ang="T85">
                  <a:pos x="T18" y="T19"/>
                </a:cxn>
                <a:cxn ang="T86">
                  <a:pos x="T20" y="T21"/>
                </a:cxn>
                <a:cxn ang="T87">
                  <a:pos x="T22" y="T23"/>
                </a:cxn>
                <a:cxn ang="T88">
                  <a:pos x="T24" y="T25"/>
                </a:cxn>
                <a:cxn ang="T89">
                  <a:pos x="T26" y="T27"/>
                </a:cxn>
                <a:cxn ang="T90">
                  <a:pos x="T28" y="T29"/>
                </a:cxn>
                <a:cxn ang="T91">
                  <a:pos x="T30" y="T31"/>
                </a:cxn>
                <a:cxn ang="T92">
                  <a:pos x="T32" y="T33"/>
                </a:cxn>
                <a:cxn ang="T93">
                  <a:pos x="T34" y="T35"/>
                </a:cxn>
                <a:cxn ang="T94">
                  <a:pos x="T36" y="T37"/>
                </a:cxn>
                <a:cxn ang="T95">
                  <a:pos x="T38" y="T39"/>
                </a:cxn>
                <a:cxn ang="T96">
                  <a:pos x="T40" y="T41"/>
                </a:cxn>
                <a:cxn ang="T97">
                  <a:pos x="T42" y="T43"/>
                </a:cxn>
                <a:cxn ang="T98">
                  <a:pos x="T44" y="T45"/>
                </a:cxn>
                <a:cxn ang="T99">
                  <a:pos x="T46" y="T47"/>
                </a:cxn>
                <a:cxn ang="T100">
                  <a:pos x="T48" y="T49"/>
                </a:cxn>
                <a:cxn ang="T101">
                  <a:pos x="T50" y="T51"/>
                </a:cxn>
                <a:cxn ang="T102">
                  <a:pos x="T52" y="T53"/>
                </a:cxn>
                <a:cxn ang="T103">
                  <a:pos x="T54" y="T55"/>
                </a:cxn>
                <a:cxn ang="T104">
                  <a:pos x="T56" y="T57"/>
                </a:cxn>
                <a:cxn ang="T105">
                  <a:pos x="T58" y="T59"/>
                </a:cxn>
                <a:cxn ang="T106">
                  <a:pos x="T60" y="T61"/>
                </a:cxn>
                <a:cxn ang="T107">
                  <a:pos x="T62" y="T63"/>
                </a:cxn>
                <a:cxn ang="T108">
                  <a:pos x="T64" y="T65"/>
                </a:cxn>
                <a:cxn ang="T109">
                  <a:pos x="T66" y="T67"/>
                </a:cxn>
                <a:cxn ang="T110">
                  <a:pos x="T68" y="T69"/>
                </a:cxn>
                <a:cxn ang="T111">
                  <a:pos x="T70" y="T71"/>
                </a:cxn>
                <a:cxn ang="T112">
                  <a:pos x="T72" y="T73"/>
                </a:cxn>
                <a:cxn ang="T113">
                  <a:pos x="T74" y="T75"/>
                </a:cxn>
              </a:cxnLst>
              <a:rect l="T114" t="T115" r="T116" b="T117"/>
              <a:pathLst>
                <a:path w="479" h="1888">
                  <a:moveTo>
                    <a:pt x="199" y="0"/>
                  </a:moveTo>
                  <a:lnTo>
                    <a:pt x="117" y="90"/>
                  </a:lnTo>
                  <a:lnTo>
                    <a:pt x="59" y="180"/>
                  </a:lnTo>
                  <a:lnTo>
                    <a:pt x="18" y="257"/>
                  </a:lnTo>
                  <a:lnTo>
                    <a:pt x="6" y="335"/>
                  </a:lnTo>
                  <a:lnTo>
                    <a:pt x="0" y="407"/>
                  </a:lnTo>
                  <a:lnTo>
                    <a:pt x="6" y="485"/>
                  </a:lnTo>
                  <a:lnTo>
                    <a:pt x="23" y="535"/>
                  </a:lnTo>
                  <a:lnTo>
                    <a:pt x="47" y="672"/>
                  </a:lnTo>
                  <a:lnTo>
                    <a:pt x="70" y="798"/>
                  </a:lnTo>
                  <a:lnTo>
                    <a:pt x="105" y="910"/>
                  </a:lnTo>
                  <a:lnTo>
                    <a:pt x="257" y="948"/>
                  </a:lnTo>
                  <a:lnTo>
                    <a:pt x="105" y="960"/>
                  </a:lnTo>
                  <a:lnTo>
                    <a:pt x="123" y="990"/>
                  </a:lnTo>
                  <a:lnTo>
                    <a:pt x="216" y="1014"/>
                  </a:lnTo>
                  <a:lnTo>
                    <a:pt x="316" y="1062"/>
                  </a:lnTo>
                  <a:lnTo>
                    <a:pt x="175" y="1050"/>
                  </a:lnTo>
                  <a:lnTo>
                    <a:pt x="111" y="1044"/>
                  </a:lnTo>
                  <a:lnTo>
                    <a:pt x="123" y="1104"/>
                  </a:lnTo>
                  <a:lnTo>
                    <a:pt x="111" y="1223"/>
                  </a:lnTo>
                  <a:lnTo>
                    <a:pt x="94" y="1409"/>
                  </a:lnTo>
                  <a:lnTo>
                    <a:pt x="16" y="1780"/>
                  </a:lnTo>
                  <a:lnTo>
                    <a:pt x="119" y="1782"/>
                  </a:lnTo>
                  <a:lnTo>
                    <a:pt x="249" y="1792"/>
                  </a:lnTo>
                  <a:lnTo>
                    <a:pt x="323" y="1828"/>
                  </a:lnTo>
                  <a:lnTo>
                    <a:pt x="388" y="1888"/>
                  </a:lnTo>
                  <a:lnTo>
                    <a:pt x="432" y="1589"/>
                  </a:lnTo>
                  <a:lnTo>
                    <a:pt x="438" y="1337"/>
                  </a:lnTo>
                  <a:lnTo>
                    <a:pt x="479" y="1068"/>
                  </a:lnTo>
                  <a:lnTo>
                    <a:pt x="462" y="930"/>
                  </a:lnTo>
                  <a:lnTo>
                    <a:pt x="415" y="744"/>
                  </a:lnTo>
                  <a:lnTo>
                    <a:pt x="356" y="535"/>
                  </a:lnTo>
                  <a:lnTo>
                    <a:pt x="327" y="391"/>
                  </a:lnTo>
                  <a:lnTo>
                    <a:pt x="310" y="287"/>
                  </a:lnTo>
                  <a:lnTo>
                    <a:pt x="292" y="174"/>
                  </a:lnTo>
                  <a:lnTo>
                    <a:pt x="286" y="96"/>
                  </a:lnTo>
                  <a:lnTo>
                    <a:pt x="263" y="48"/>
                  </a:lnTo>
                  <a:lnTo>
                    <a:pt x="199" y="0"/>
                  </a:lnTo>
                  <a:close/>
                </a:path>
              </a:pathLst>
            </a:custGeom>
            <a:solidFill>
              <a:srgbClr val="669900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kumimoji="0" lang="pl-PL" sz="1800" kern="0">
                <a:solidFill>
                  <a:sysClr val="windowText" lastClr="000000"/>
                </a:solidFill>
                <a:latin typeface="Arial" panose="020B0604020202020204" pitchFamily="34" charset="0"/>
              </a:endParaRPr>
            </a:p>
          </p:txBody>
        </p:sp>
        <p:sp>
          <p:nvSpPr>
            <p:cNvPr id="112689" name="Freeform 51"/>
            <p:cNvSpPr>
              <a:spLocks/>
            </p:cNvSpPr>
            <p:nvPr/>
          </p:nvSpPr>
          <p:spPr bwMode="auto">
            <a:xfrm>
              <a:off x="4030" y="1030"/>
              <a:ext cx="577" cy="502"/>
            </a:xfrm>
            <a:custGeom>
              <a:avLst/>
              <a:gdLst>
                <a:gd name="T0" fmla="*/ 0 w 1201"/>
                <a:gd name="T1" fmla="*/ 0 h 998"/>
                <a:gd name="T2" fmla="*/ 0 w 1201"/>
                <a:gd name="T3" fmla="*/ 1 h 998"/>
                <a:gd name="T4" fmla="*/ 0 w 1201"/>
                <a:gd name="T5" fmla="*/ 1 h 998"/>
                <a:gd name="T6" fmla="*/ 0 w 1201"/>
                <a:gd name="T7" fmla="*/ 1 h 998"/>
                <a:gd name="T8" fmla="*/ 0 w 1201"/>
                <a:gd name="T9" fmla="*/ 1 h 998"/>
                <a:gd name="T10" fmla="*/ 0 w 1201"/>
                <a:gd name="T11" fmla="*/ 1 h 998"/>
                <a:gd name="T12" fmla="*/ 0 w 1201"/>
                <a:gd name="T13" fmla="*/ 1 h 998"/>
                <a:gd name="T14" fmla="*/ 0 w 1201"/>
                <a:gd name="T15" fmla="*/ 1 h 998"/>
                <a:gd name="T16" fmla="*/ 0 w 1201"/>
                <a:gd name="T17" fmla="*/ 1 h 998"/>
                <a:gd name="T18" fmla="*/ 0 w 1201"/>
                <a:gd name="T19" fmla="*/ 1 h 998"/>
                <a:gd name="T20" fmla="*/ 0 w 1201"/>
                <a:gd name="T21" fmla="*/ 1 h 998"/>
                <a:gd name="T22" fmla="*/ 0 w 1201"/>
                <a:gd name="T23" fmla="*/ 1 h 998"/>
                <a:gd name="T24" fmla="*/ 0 w 1201"/>
                <a:gd name="T25" fmla="*/ 1 h 998"/>
                <a:gd name="T26" fmla="*/ 0 w 1201"/>
                <a:gd name="T27" fmla="*/ 1 h 998"/>
                <a:gd name="T28" fmla="*/ 0 w 1201"/>
                <a:gd name="T29" fmla="*/ 1 h 998"/>
                <a:gd name="T30" fmla="*/ 0 w 1201"/>
                <a:gd name="T31" fmla="*/ 1 h 998"/>
                <a:gd name="T32" fmla="*/ 0 w 1201"/>
                <a:gd name="T33" fmla="*/ 1 h 998"/>
                <a:gd name="T34" fmla="*/ 0 w 1201"/>
                <a:gd name="T35" fmla="*/ 1 h 998"/>
                <a:gd name="T36" fmla="*/ 0 w 1201"/>
                <a:gd name="T37" fmla="*/ 1 h 998"/>
                <a:gd name="T38" fmla="*/ 0 w 1201"/>
                <a:gd name="T39" fmla="*/ 1 h 998"/>
                <a:gd name="T40" fmla="*/ 0 w 1201"/>
                <a:gd name="T41" fmla="*/ 1 h 998"/>
                <a:gd name="T42" fmla="*/ 0 w 1201"/>
                <a:gd name="T43" fmla="*/ 1 h 998"/>
                <a:gd name="T44" fmla="*/ 0 w 1201"/>
                <a:gd name="T45" fmla="*/ 1 h 998"/>
                <a:gd name="T46" fmla="*/ 0 w 1201"/>
                <a:gd name="T47" fmla="*/ 1 h 998"/>
                <a:gd name="T48" fmla="*/ 0 w 1201"/>
                <a:gd name="T49" fmla="*/ 1 h 998"/>
                <a:gd name="T50" fmla="*/ 0 w 1201"/>
                <a:gd name="T51" fmla="*/ 1 h 998"/>
                <a:gd name="T52" fmla="*/ 0 w 1201"/>
                <a:gd name="T53" fmla="*/ 1 h 998"/>
                <a:gd name="T54" fmla="*/ 0 w 1201"/>
                <a:gd name="T55" fmla="*/ 1 h 998"/>
                <a:gd name="T56" fmla="*/ 0 w 1201"/>
                <a:gd name="T57" fmla="*/ 1 h 998"/>
                <a:gd name="T58" fmla="*/ 0 w 1201"/>
                <a:gd name="T59" fmla="*/ 1 h 998"/>
                <a:gd name="T60" fmla="*/ 0 w 1201"/>
                <a:gd name="T61" fmla="*/ 1 h 998"/>
                <a:gd name="T62" fmla="*/ 0 w 1201"/>
                <a:gd name="T63" fmla="*/ 1 h 998"/>
                <a:gd name="T64" fmla="*/ 0 w 1201"/>
                <a:gd name="T65" fmla="*/ 1 h 998"/>
                <a:gd name="T66" fmla="*/ 0 w 1201"/>
                <a:gd name="T67" fmla="*/ 1 h 998"/>
                <a:gd name="T68" fmla="*/ 0 w 1201"/>
                <a:gd name="T69" fmla="*/ 1 h 998"/>
                <a:gd name="T70" fmla="*/ 0 w 1201"/>
                <a:gd name="T71" fmla="*/ 1 h 998"/>
                <a:gd name="T72" fmla="*/ 0 w 1201"/>
                <a:gd name="T73" fmla="*/ 1 h 998"/>
                <a:gd name="T74" fmla="*/ 0 w 1201"/>
                <a:gd name="T75" fmla="*/ 1 h 998"/>
                <a:gd name="T76" fmla="*/ 0 w 1201"/>
                <a:gd name="T77" fmla="*/ 1 h 998"/>
                <a:gd name="T78" fmla="*/ 0 w 1201"/>
                <a:gd name="T79" fmla="*/ 1 h 998"/>
                <a:gd name="T80" fmla="*/ 0 w 1201"/>
                <a:gd name="T81" fmla="*/ 1 h 998"/>
                <a:gd name="T82" fmla="*/ 0 w 1201"/>
                <a:gd name="T83" fmla="*/ 1 h 998"/>
                <a:gd name="T84" fmla="*/ 0 w 1201"/>
                <a:gd name="T85" fmla="*/ 1 h 998"/>
                <a:gd name="T86" fmla="*/ 0 w 1201"/>
                <a:gd name="T87" fmla="*/ 1 h 998"/>
                <a:gd name="T88" fmla="*/ 0 w 1201"/>
                <a:gd name="T89" fmla="*/ 1 h 998"/>
                <a:gd name="T90" fmla="*/ 0 w 1201"/>
                <a:gd name="T91" fmla="*/ 1 h 998"/>
                <a:gd name="T92" fmla="*/ 0 w 1201"/>
                <a:gd name="T93" fmla="*/ 0 h 998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w 1201"/>
                <a:gd name="T142" fmla="*/ 0 h 998"/>
                <a:gd name="T143" fmla="*/ 1201 w 1201"/>
                <a:gd name="T144" fmla="*/ 998 h 998"/>
              </a:gdLst>
              <a:ahLst/>
              <a:cxnLst>
                <a:cxn ang="T94">
                  <a:pos x="T0" y="T1"/>
                </a:cxn>
                <a:cxn ang="T95">
                  <a:pos x="T2" y="T3"/>
                </a:cxn>
                <a:cxn ang="T96">
                  <a:pos x="T4" y="T5"/>
                </a:cxn>
                <a:cxn ang="T97">
                  <a:pos x="T6" y="T7"/>
                </a:cxn>
                <a:cxn ang="T98">
                  <a:pos x="T8" y="T9"/>
                </a:cxn>
                <a:cxn ang="T99">
                  <a:pos x="T10" y="T11"/>
                </a:cxn>
                <a:cxn ang="T100">
                  <a:pos x="T12" y="T13"/>
                </a:cxn>
                <a:cxn ang="T101">
                  <a:pos x="T14" y="T15"/>
                </a:cxn>
                <a:cxn ang="T102">
                  <a:pos x="T16" y="T17"/>
                </a:cxn>
                <a:cxn ang="T103">
                  <a:pos x="T18" y="T19"/>
                </a:cxn>
                <a:cxn ang="T104">
                  <a:pos x="T20" y="T21"/>
                </a:cxn>
                <a:cxn ang="T105">
                  <a:pos x="T22" y="T23"/>
                </a:cxn>
                <a:cxn ang="T106">
                  <a:pos x="T24" y="T25"/>
                </a:cxn>
                <a:cxn ang="T107">
                  <a:pos x="T26" y="T27"/>
                </a:cxn>
                <a:cxn ang="T108">
                  <a:pos x="T28" y="T29"/>
                </a:cxn>
                <a:cxn ang="T109">
                  <a:pos x="T30" y="T31"/>
                </a:cxn>
                <a:cxn ang="T110">
                  <a:pos x="T32" y="T33"/>
                </a:cxn>
                <a:cxn ang="T111">
                  <a:pos x="T34" y="T35"/>
                </a:cxn>
                <a:cxn ang="T112">
                  <a:pos x="T36" y="T37"/>
                </a:cxn>
                <a:cxn ang="T113">
                  <a:pos x="T38" y="T39"/>
                </a:cxn>
                <a:cxn ang="T114">
                  <a:pos x="T40" y="T41"/>
                </a:cxn>
                <a:cxn ang="T115">
                  <a:pos x="T42" y="T43"/>
                </a:cxn>
                <a:cxn ang="T116">
                  <a:pos x="T44" y="T45"/>
                </a:cxn>
                <a:cxn ang="T117">
                  <a:pos x="T46" y="T47"/>
                </a:cxn>
                <a:cxn ang="T118">
                  <a:pos x="T48" y="T49"/>
                </a:cxn>
                <a:cxn ang="T119">
                  <a:pos x="T50" y="T51"/>
                </a:cxn>
                <a:cxn ang="T120">
                  <a:pos x="T52" y="T53"/>
                </a:cxn>
                <a:cxn ang="T121">
                  <a:pos x="T54" y="T55"/>
                </a:cxn>
                <a:cxn ang="T122">
                  <a:pos x="T56" y="T57"/>
                </a:cxn>
                <a:cxn ang="T123">
                  <a:pos x="T58" y="T59"/>
                </a:cxn>
                <a:cxn ang="T124">
                  <a:pos x="T60" y="T61"/>
                </a:cxn>
                <a:cxn ang="T125">
                  <a:pos x="T62" y="T63"/>
                </a:cxn>
                <a:cxn ang="T126">
                  <a:pos x="T64" y="T65"/>
                </a:cxn>
                <a:cxn ang="T127">
                  <a:pos x="T66" y="T67"/>
                </a:cxn>
                <a:cxn ang="T128">
                  <a:pos x="T68" y="T69"/>
                </a:cxn>
                <a:cxn ang="T129">
                  <a:pos x="T70" y="T71"/>
                </a:cxn>
                <a:cxn ang="T130">
                  <a:pos x="T72" y="T73"/>
                </a:cxn>
                <a:cxn ang="T131">
                  <a:pos x="T74" y="T75"/>
                </a:cxn>
                <a:cxn ang="T132">
                  <a:pos x="T76" y="T77"/>
                </a:cxn>
                <a:cxn ang="T133">
                  <a:pos x="T78" y="T79"/>
                </a:cxn>
                <a:cxn ang="T134">
                  <a:pos x="T80" y="T81"/>
                </a:cxn>
                <a:cxn ang="T135">
                  <a:pos x="T82" y="T83"/>
                </a:cxn>
                <a:cxn ang="T136">
                  <a:pos x="T84" y="T85"/>
                </a:cxn>
                <a:cxn ang="T137">
                  <a:pos x="T86" y="T87"/>
                </a:cxn>
                <a:cxn ang="T138">
                  <a:pos x="T88" y="T89"/>
                </a:cxn>
                <a:cxn ang="T139">
                  <a:pos x="T90" y="T91"/>
                </a:cxn>
                <a:cxn ang="T140">
                  <a:pos x="T92" y="T93"/>
                </a:cxn>
              </a:cxnLst>
              <a:rect l="T141" t="T142" r="T143" b="T144"/>
              <a:pathLst>
                <a:path w="1201" h="998">
                  <a:moveTo>
                    <a:pt x="1201" y="0"/>
                  </a:moveTo>
                  <a:lnTo>
                    <a:pt x="1162" y="110"/>
                  </a:lnTo>
                  <a:lnTo>
                    <a:pt x="1138" y="265"/>
                  </a:lnTo>
                  <a:lnTo>
                    <a:pt x="1138" y="397"/>
                  </a:lnTo>
                  <a:lnTo>
                    <a:pt x="1133" y="571"/>
                  </a:lnTo>
                  <a:lnTo>
                    <a:pt x="1144" y="643"/>
                  </a:lnTo>
                  <a:lnTo>
                    <a:pt x="1144" y="750"/>
                  </a:lnTo>
                  <a:lnTo>
                    <a:pt x="852" y="960"/>
                  </a:lnTo>
                  <a:lnTo>
                    <a:pt x="708" y="998"/>
                  </a:lnTo>
                  <a:lnTo>
                    <a:pt x="615" y="962"/>
                  </a:lnTo>
                  <a:lnTo>
                    <a:pt x="486" y="902"/>
                  </a:lnTo>
                  <a:lnTo>
                    <a:pt x="292" y="703"/>
                  </a:lnTo>
                  <a:lnTo>
                    <a:pt x="136" y="561"/>
                  </a:lnTo>
                  <a:lnTo>
                    <a:pt x="97" y="519"/>
                  </a:lnTo>
                  <a:lnTo>
                    <a:pt x="0" y="429"/>
                  </a:lnTo>
                  <a:lnTo>
                    <a:pt x="38" y="425"/>
                  </a:lnTo>
                  <a:lnTo>
                    <a:pt x="87" y="405"/>
                  </a:lnTo>
                  <a:lnTo>
                    <a:pt x="136" y="353"/>
                  </a:lnTo>
                  <a:lnTo>
                    <a:pt x="175" y="265"/>
                  </a:lnTo>
                  <a:lnTo>
                    <a:pt x="167" y="208"/>
                  </a:lnTo>
                  <a:lnTo>
                    <a:pt x="549" y="499"/>
                  </a:lnTo>
                  <a:lnTo>
                    <a:pt x="560" y="559"/>
                  </a:lnTo>
                  <a:lnTo>
                    <a:pt x="572" y="673"/>
                  </a:lnTo>
                  <a:lnTo>
                    <a:pt x="589" y="559"/>
                  </a:lnTo>
                  <a:lnTo>
                    <a:pt x="607" y="541"/>
                  </a:lnTo>
                  <a:lnTo>
                    <a:pt x="677" y="541"/>
                  </a:lnTo>
                  <a:lnTo>
                    <a:pt x="689" y="607"/>
                  </a:lnTo>
                  <a:lnTo>
                    <a:pt x="753" y="685"/>
                  </a:lnTo>
                  <a:lnTo>
                    <a:pt x="718" y="613"/>
                  </a:lnTo>
                  <a:lnTo>
                    <a:pt x="712" y="529"/>
                  </a:lnTo>
                  <a:lnTo>
                    <a:pt x="741" y="517"/>
                  </a:lnTo>
                  <a:lnTo>
                    <a:pt x="782" y="553"/>
                  </a:lnTo>
                  <a:lnTo>
                    <a:pt x="852" y="595"/>
                  </a:lnTo>
                  <a:lnTo>
                    <a:pt x="823" y="547"/>
                  </a:lnTo>
                  <a:lnTo>
                    <a:pt x="776" y="499"/>
                  </a:lnTo>
                  <a:lnTo>
                    <a:pt x="829" y="433"/>
                  </a:lnTo>
                  <a:lnTo>
                    <a:pt x="870" y="421"/>
                  </a:lnTo>
                  <a:lnTo>
                    <a:pt x="952" y="283"/>
                  </a:lnTo>
                  <a:lnTo>
                    <a:pt x="981" y="253"/>
                  </a:lnTo>
                  <a:lnTo>
                    <a:pt x="1057" y="289"/>
                  </a:lnTo>
                  <a:lnTo>
                    <a:pt x="1028" y="242"/>
                  </a:lnTo>
                  <a:lnTo>
                    <a:pt x="1010" y="194"/>
                  </a:lnTo>
                  <a:lnTo>
                    <a:pt x="1039" y="140"/>
                  </a:lnTo>
                  <a:lnTo>
                    <a:pt x="1068" y="158"/>
                  </a:lnTo>
                  <a:lnTo>
                    <a:pt x="1074" y="104"/>
                  </a:lnTo>
                  <a:lnTo>
                    <a:pt x="1109" y="38"/>
                  </a:lnTo>
                  <a:lnTo>
                    <a:pt x="1201" y="0"/>
                  </a:lnTo>
                  <a:close/>
                </a:path>
              </a:pathLst>
            </a:custGeom>
            <a:solidFill>
              <a:srgbClr val="669900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kumimoji="0" lang="pl-PL" sz="1800" kern="0">
                <a:solidFill>
                  <a:sysClr val="windowText" lastClr="000000"/>
                </a:solidFill>
                <a:latin typeface="Arial" panose="020B0604020202020204" pitchFamily="34" charset="0"/>
              </a:endParaRPr>
            </a:p>
          </p:txBody>
        </p:sp>
        <p:sp>
          <p:nvSpPr>
            <p:cNvPr id="112690" name="Freeform 52"/>
            <p:cNvSpPr>
              <a:spLocks/>
            </p:cNvSpPr>
            <p:nvPr/>
          </p:nvSpPr>
          <p:spPr bwMode="auto">
            <a:xfrm>
              <a:off x="4547" y="1021"/>
              <a:ext cx="235" cy="1260"/>
            </a:xfrm>
            <a:custGeom>
              <a:avLst/>
              <a:gdLst>
                <a:gd name="T0" fmla="*/ 0 w 491"/>
                <a:gd name="T1" fmla="*/ 0 h 2521"/>
                <a:gd name="T2" fmla="*/ 0 w 491"/>
                <a:gd name="T3" fmla="*/ 0 h 2521"/>
                <a:gd name="T4" fmla="*/ 0 w 491"/>
                <a:gd name="T5" fmla="*/ 0 h 2521"/>
                <a:gd name="T6" fmla="*/ 0 w 491"/>
                <a:gd name="T7" fmla="*/ 0 h 2521"/>
                <a:gd name="T8" fmla="*/ 0 w 491"/>
                <a:gd name="T9" fmla="*/ 0 h 2521"/>
                <a:gd name="T10" fmla="*/ 0 w 491"/>
                <a:gd name="T11" fmla="*/ 0 h 2521"/>
                <a:gd name="T12" fmla="*/ 0 w 491"/>
                <a:gd name="T13" fmla="*/ 0 h 2521"/>
                <a:gd name="T14" fmla="*/ 0 w 491"/>
                <a:gd name="T15" fmla="*/ 0 h 2521"/>
                <a:gd name="T16" fmla="*/ 0 w 491"/>
                <a:gd name="T17" fmla="*/ 0 h 2521"/>
                <a:gd name="T18" fmla="*/ 0 w 491"/>
                <a:gd name="T19" fmla="*/ 0 h 2521"/>
                <a:gd name="T20" fmla="*/ 0 w 491"/>
                <a:gd name="T21" fmla="*/ 0 h 2521"/>
                <a:gd name="T22" fmla="*/ 0 w 491"/>
                <a:gd name="T23" fmla="*/ 0 h 2521"/>
                <a:gd name="T24" fmla="*/ 0 w 491"/>
                <a:gd name="T25" fmla="*/ 0 h 2521"/>
                <a:gd name="T26" fmla="*/ 0 w 491"/>
                <a:gd name="T27" fmla="*/ 0 h 2521"/>
                <a:gd name="T28" fmla="*/ 0 w 491"/>
                <a:gd name="T29" fmla="*/ 0 h 2521"/>
                <a:gd name="T30" fmla="*/ 0 w 491"/>
                <a:gd name="T31" fmla="*/ 0 h 2521"/>
                <a:gd name="T32" fmla="*/ 0 w 491"/>
                <a:gd name="T33" fmla="*/ 0 h 2521"/>
                <a:gd name="T34" fmla="*/ 0 w 491"/>
                <a:gd name="T35" fmla="*/ 0 h 2521"/>
                <a:gd name="T36" fmla="*/ 0 w 491"/>
                <a:gd name="T37" fmla="*/ 0 h 2521"/>
                <a:gd name="T38" fmla="*/ 0 w 491"/>
                <a:gd name="T39" fmla="*/ 0 h 2521"/>
                <a:gd name="T40" fmla="*/ 0 w 491"/>
                <a:gd name="T41" fmla="*/ 0 h 2521"/>
                <a:gd name="T42" fmla="*/ 0 w 491"/>
                <a:gd name="T43" fmla="*/ 0 h 2521"/>
                <a:gd name="T44" fmla="*/ 0 w 491"/>
                <a:gd name="T45" fmla="*/ 0 h 2521"/>
                <a:gd name="T46" fmla="*/ 0 w 491"/>
                <a:gd name="T47" fmla="*/ 0 h 2521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w 491"/>
                <a:gd name="T73" fmla="*/ 0 h 2521"/>
                <a:gd name="T74" fmla="*/ 491 w 491"/>
                <a:gd name="T75" fmla="*/ 2521 h 2521"/>
              </a:gdLst>
              <a:ahLst/>
              <a:cxnLst>
                <a:cxn ang="T48">
                  <a:pos x="T0" y="T1"/>
                </a:cxn>
                <a:cxn ang="T49">
                  <a:pos x="T2" y="T3"/>
                </a:cxn>
                <a:cxn ang="T50">
                  <a:pos x="T4" y="T5"/>
                </a:cxn>
                <a:cxn ang="T51">
                  <a:pos x="T6" y="T7"/>
                </a:cxn>
                <a:cxn ang="T52">
                  <a:pos x="T8" y="T9"/>
                </a:cxn>
                <a:cxn ang="T53">
                  <a:pos x="T10" y="T11"/>
                </a:cxn>
                <a:cxn ang="T54">
                  <a:pos x="T12" y="T13"/>
                </a:cxn>
                <a:cxn ang="T55">
                  <a:pos x="T14" y="T15"/>
                </a:cxn>
                <a:cxn ang="T56">
                  <a:pos x="T16" y="T17"/>
                </a:cxn>
                <a:cxn ang="T57">
                  <a:pos x="T18" y="T19"/>
                </a:cxn>
                <a:cxn ang="T58">
                  <a:pos x="T20" y="T21"/>
                </a:cxn>
                <a:cxn ang="T59">
                  <a:pos x="T22" y="T23"/>
                </a:cxn>
                <a:cxn ang="T60">
                  <a:pos x="T24" y="T25"/>
                </a:cxn>
                <a:cxn ang="T61">
                  <a:pos x="T26" y="T27"/>
                </a:cxn>
                <a:cxn ang="T62">
                  <a:pos x="T28" y="T29"/>
                </a:cxn>
                <a:cxn ang="T63">
                  <a:pos x="T30" y="T31"/>
                </a:cxn>
                <a:cxn ang="T64">
                  <a:pos x="T32" y="T33"/>
                </a:cxn>
                <a:cxn ang="T65">
                  <a:pos x="T34" y="T35"/>
                </a:cxn>
                <a:cxn ang="T66">
                  <a:pos x="T36" y="T37"/>
                </a:cxn>
                <a:cxn ang="T67">
                  <a:pos x="T38" y="T39"/>
                </a:cxn>
                <a:cxn ang="T68">
                  <a:pos x="T40" y="T41"/>
                </a:cxn>
                <a:cxn ang="T69">
                  <a:pos x="T42" y="T43"/>
                </a:cxn>
                <a:cxn ang="T70">
                  <a:pos x="T44" y="T45"/>
                </a:cxn>
                <a:cxn ang="T71">
                  <a:pos x="T46" y="T47"/>
                </a:cxn>
              </a:cxnLst>
              <a:rect l="T72" t="T73" r="T74" b="T75"/>
              <a:pathLst>
                <a:path w="491" h="2521">
                  <a:moveTo>
                    <a:pt x="205" y="0"/>
                  </a:moveTo>
                  <a:lnTo>
                    <a:pt x="164" y="92"/>
                  </a:lnTo>
                  <a:lnTo>
                    <a:pt x="117" y="194"/>
                  </a:lnTo>
                  <a:lnTo>
                    <a:pt x="199" y="236"/>
                  </a:lnTo>
                  <a:lnTo>
                    <a:pt x="140" y="325"/>
                  </a:lnTo>
                  <a:lnTo>
                    <a:pt x="164" y="367"/>
                  </a:lnTo>
                  <a:lnTo>
                    <a:pt x="205" y="613"/>
                  </a:lnTo>
                  <a:lnTo>
                    <a:pt x="251" y="828"/>
                  </a:lnTo>
                  <a:lnTo>
                    <a:pt x="304" y="1026"/>
                  </a:lnTo>
                  <a:lnTo>
                    <a:pt x="491" y="1431"/>
                  </a:lnTo>
                  <a:lnTo>
                    <a:pt x="380" y="2521"/>
                  </a:lnTo>
                  <a:lnTo>
                    <a:pt x="121" y="2455"/>
                  </a:lnTo>
                  <a:lnTo>
                    <a:pt x="0" y="2291"/>
                  </a:lnTo>
                  <a:lnTo>
                    <a:pt x="111" y="1419"/>
                  </a:lnTo>
                  <a:lnTo>
                    <a:pt x="82" y="1008"/>
                  </a:lnTo>
                  <a:lnTo>
                    <a:pt x="88" y="846"/>
                  </a:lnTo>
                  <a:lnTo>
                    <a:pt x="100" y="661"/>
                  </a:lnTo>
                  <a:lnTo>
                    <a:pt x="76" y="541"/>
                  </a:lnTo>
                  <a:lnTo>
                    <a:pt x="76" y="367"/>
                  </a:lnTo>
                  <a:lnTo>
                    <a:pt x="82" y="254"/>
                  </a:lnTo>
                  <a:lnTo>
                    <a:pt x="94" y="134"/>
                  </a:lnTo>
                  <a:lnTo>
                    <a:pt x="92" y="44"/>
                  </a:lnTo>
                  <a:lnTo>
                    <a:pt x="129" y="8"/>
                  </a:lnTo>
                  <a:lnTo>
                    <a:pt x="205" y="0"/>
                  </a:lnTo>
                  <a:close/>
                </a:path>
              </a:pathLst>
            </a:custGeom>
            <a:solidFill>
              <a:srgbClr val="669900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kumimoji="0" lang="pl-PL" sz="1800" kern="0">
                <a:solidFill>
                  <a:sysClr val="windowText" lastClr="000000"/>
                </a:solidFill>
                <a:latin typeface="Arial" panose="020B0604020202020204" pitchFamily="34" charset="0"/>
              </a:endParaRPr>
            </a:p>
          </p:txBody>
        </p:sp>
        <p:sp>
          <p:nvSpPr>
            <p:cNvPr id="112691" name="Freeform 53"/>
            <p:cNvSpPr>
              <a:spLocks/>
            </p:cNvSpPr>
            <p:nvPr/>
          </p:nvSpPr>
          <p:spPr bwMode="auto">
            <a:xfrm>
              <a:off x="4820" y="922"/>
              <a:ext cx="143" cy="220"/>
            </a:xfrm>
            <a:custGeom>
              <a:avLst/>
              <a:gdLst>
                <a:gd name="T0" fmla="*/ 0 w 298"/>
                <a:gd name="T1" fmla="*/ 1 h 440"/>
                <a:gd name="T2" fmla="*/ 0 w 298"/>
                <a:gd name="T3" fmla="*/ 1 h 440"/>
                <a:gd name="T4" fmla="*/ 0 w 298"/>
                <a:gd name="T5" fmla="*/ 1 h 440"/>
                <a:gd name="T6" fmla="*/ 0 w 298"/>
                <a:gd name="T7" fmla="*/ 1 h 440"/>
                <a:gd name="T8" fmla="*/ 0 w 298"/>
                <a:gd name="T9" fmla="*/ 1 h 440"/>
                <a:gd name="T10" fmla="*/ 0 w 298"/>
                <a:gd name="T11" fmla="*/ 1 h 440"/>
                <a:gd name="T12" fmla="*/ 0 w 298"/>
                <a:gd name="T13" fmla="*/ 1 h 440"/>
                <a:gd name="T14" fmla="*/ 0 w 298"/>
                <a:gd name="T15" fmla="*/ 1 h 440"/>
                <a:gd name="T16" fmla="*/ 0 w 298"/>
                <a:gd name="T17" fmla="*/ 1 h 440"/>
                <a:gd name="T18" fmla="*/ 0 w 298"/>
                <a:gd name="T19" fmla="*/ 1 h 440"/>
                <a:gd name="T20" fmla="*/ 0 w 298"/>
                <a:gd name="T21" fmla="*/ 1 h 440"/>
                <a:gd name="T22" fmla="*/ 0 w 298"/>
                <a:gd name="T23" fmla="*/ 0 h 440"/>
                <a:gd name="T24" fmla="*/ 0 w 298"/>
                <a:gd name="T25" fmla="*/ 1 h 440"/>
                <a:gd name="T26" fmla="*/ 0 w 298"/>
                <a:gd name="T27" fmla="*/ 1 h 440"/>
                <a:gd name="T28" fmla="*/ 0 w 298"/>
                <a:gd name="T29" fmla="*/ 1 h 440"/>
                <a:gd name="T30" fmla="*/ 0 w 298"/>
                <a:gd name="T31" fmla="*/ 1 h 440"/>
                <a:gd name="T32" fmla="*/ 0 w 298"/>
                <a:gd name="T33" fmla="*/ 1 h 440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w 298"/>
                <a:gd name="T52" fmla="*/ 0 h 440"/>
                <a:gd name="T53" fmla="*/ 298 w 298"/>
                <a:gd name="T54" fmla="*/ 440 h 440"/>
              </a:gdLst>
              <a:ahLst/>
              <a:cxnLst>
                <a:cxn ang="T34">
                  <a:pos x="T0" y="T1"/>
                </a:cxn>
                <a:cxn ang="T35">
                  <a:pos x="T2" y="T3"/>
                </a:cxn>
                <a:cxn ang="T36">
                  <a:pos x="T4" y="T5"/>
                </a:cxn>
                <a:cxn ang="T37">
                  <a:pos x="T6" y="T7"/>
                </a:cxn>
                <a:cxn ang="T38">
                  <a:pos x="T8" y="T9"/>
                </a:cxn>
                <a:cxn ang="T39">
                  <a:pos x="T10" y="T11"/>
                </a:cxn>
                <a:cxn ang="T40">
                  <a:pos x="T12" y="T13"/>
                </a:cxn>
                <a:cxn ang="T41">
                  <a:pos x="T14" y="T15"/>
                </a:cxn>
                <a:cxn ang="T42">
                  <a:pos x="T16" y="T17"/>
                </a:cxn>
                <a:cxn ang="T43">
                  <a:pos x="T18" y="T19"/>
                </a:cxn>
                <a:cxn ang="T44">
                  <a:pos x="T20" y="T21"/>
                </a:cxn>
                <a:cxn ang="T45">
                  <a:pos x="T22" y="T23"/>
                </a:cxn>
                <a:cxn ang="T46">
                  <a:pos x="T24" y="T25"/>
                </a:cxn>
                <a:cxn ang="T47">
                  <a:pos x="T26" y="T27"/>
                </a:cxn>
                <a:cxn ang="T48">
                  <a:pos x="T28" y="T29"/>
                </a:cxn>
                <a:cxn ang="T49">
                  <a:pos x="T30" y="T31"/>
                </a:cxn>
                <a:cxn ang="T50">
                  <a:pos x="T32" y="T33"/>
                </a:cxn>
              </a:cxnLst>
              <a:rect l="T51" t="T52" r="T53" b="T54"/>
              <a:pathLst>
                <a:path w="298" h="440">
                  <a:moveTo>
                    <a:pt x="0" y="264"/>
                  </a:moveTo>
                  <a:lnTo>
                    <a:pt x="52" y="308"/>
                  </a:lnTo>
                  <a:lnTo>
                    <a:pt x="56" y="356"/>
                  </a:lnTo>
                  <a:lnTo>
                    <a:pt x="62" y="408"/>
                  </a:lnTo>
                  <a:lnTo>
                    <a:pt x="91" y="440"/>
                  </a:lnTo>
                  <a:lnTo>
                    <a:pt x="126" y="380"/>
                  </a:lnTo>
                  <a:lnTo>
                    <a:pt x="161" y="300"/>
                  </a:lnTo>
                  <a:lnTo>
                    <a:pt x="192" y="240"/>
                  </a:lnTo>
                  <a:lnTo>
                    <a:pt x="249" y="156"/>
                  </a:lnTo>
                  <a:lnTo>
                    <a:pt x="284" y="98"/>
                  </a:lnTo>
                  <a:lnTo>
                    <a:pt x="298" y="74"/>
                  </a:lnTo>
                  <a:lnTo>
                    <a:pt x="276" y="0"/>
                  </a:lnTo>
                  <a:lnTo>
                    <a:pt x="222" y="96"/>
                  </a:lnTo>
                  <a:lnTo>
                    <a:pt x="175" y="164"/>
                  </a:lnTo>
                  <a:lnTo>
                    <a:pt x="124" y="216"/>
                  </a:lnTo>
                  <a:lnTo>
                    <a:pt x="76" y="242"/>
                  </a:lnTo>
                  <a:lnTo>
                    <a:pt x="0" y="264"/>
                  </a:lnTo>
                  <a:close/>
                </a:path>
              </a:pathLst>
            </a:custGeom>
            <a:solidFill>
              <a:srgbClr val="808000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kumimoji="0" lang="pl-PL" sz="1800" kern="0">
                <a:solidFill>
                  <a:sysClr val="windowText" lastClr="000000"/>
                </a:solidFill>
                <a:latin typeface="Arial" panose="020B0604020202020204" pitchFamily="34" charset="0"/>
              </a:endParaRPr>
            </a:p>
          </p:txBody>
        </p:sp>
        <p:sp>
          <p:nvSpPr>
            <p:cNvPr id="112692" name="Freeform 54"/>
            <p:cNvSpPr>
              <a:spLocks/>
            </p:cNvSpPr>
            <p:nvPr/>
          </p:nvSpPr>
          <p:spPr bwMode="auto">
            <a:xfrm>
              <a:off x="4747" y="1029"/>
              <a:ext cx="62" cy="104"/>
            </a:xfrm>
            <a:custGeom>
              <a:avLst/>
              <a:gdLst>
                <a:gd name="T0" fmla="*/ 0 w 130"/>
                <a:gd name="T1" fmla="*/ 1 h 210"/>
                <a:gd name="T2" fmla="*/ 0 w 130"/>
                <a:gd name="T3" fmla="*/ 1 h 210"/>
                <a:gd name="T4" fmla="*/ 0 w 130"/>
                <a:gd name="T5" fmla="*/ 1 h 210"/>
                <a:gd name="T6" fmla="*/ 0 w 130"/>
                <a:gd name="T7" fmla="*/ 1 h 210"/>
                <a:gd name="T8" fmla="*/ 0 w 130"/>
                <a:gd name="T9" fmla="*/ 1 h 210"/>
                <a:gd name="T10" fmla="*/ 0 w 130"/>
                <a:gd name="T11" fmla="*/ 1 h 210"/>
                <a:gd name="T12" fmla="*/ 0 w 130"/>
                <a:gd name="T13" fmla="*/ 1 h 210"/>
                <a:gd name="T14" fmla="*/ 0 w 130"/>
                <a:gd name="T15" fmla="*/ 1 h 210"/>
                <a:gd name="T16" fmla="*/ 0 w 130"/>
                <a:gd name="T17" fmla="*/ 1 h 210"/>
                <a:gd name="T18" fmla="*/ 0 w 130"/>
                <a:gd name="T19" fmla="*/ 0 h 210"/>
                <a:gd name="T20" fmla="*/ 0 w 130"/>
                <a:gd name="T21" fmla="*/ 0 h 210"/>
                <a:gd name="T22" fmla="*/ 0 w 130"/>
                <a:gd name="T23" fmla="*/ 1 h 210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w 130"/>
                <a:gd name="T37" fmla="*/ 0 h 210"/>
                <a:gd name="T38" fmla="*/ 130 w 130"/>
                <a:gd name="T39" fmla="*/ 210 h 210"/>
              </a:gdLst>
              <a:ahLst/>
              <a:cxnLst>
                <a:cxn ang="T24">
                  <a:pos x="T0" y="T1"/>
                </a:cxn>
                <a:cxn ang="T25">
                  <a:pos x="T2" y="T3"/>
                </a:cxn>
                <a:cxn ang="T26">
                  <a:pos x="T4" y="T5"/>
                </a:cxn>
                <a:cxn ang="T27">
                  <a:pos x="T6" y="T7"/>
                </a:cxn>
                <a:cxn ang="T28">
                  <a:pos x="T8" y="T9"/>
                </a:cxn>
                <a:cxn ang="T29">
                  <a:pos x="T10" y="T11"/>
                </a:cxn>
                <a:cxn ang="T30">
                  <a:pos x="T12" y="T13"/>
                </a:cxn>
                <a:cxn ang="T31">
                  <a:pos x="T14" y="T15"/>
                </a:cxn>
                <a:cxn ang="T32">
                  <a:pos x="T16" y="T17"/>
                </a:cxn>
                <a:cxn ang="T33">
                  <a:pos x="T18" y="T19"/>
                </a:cxn>
                <a:cxn ang="T34">
                  <a:pos x="T20" y="T21"/>
                </a:cxn>
                <a:cxn ang="T35">
                  <a:pos x="T22" y="T23"/>
                </a:cxn>
              </a:cxnLst>
              <a:rect l="T36" t="T37" r="T38" b="T39"/>
              <a:pathLst>
                <a:path w="130" h="210">
                  <a:moveTo>
                    <a:pt x="130" y="52"/>
                  </a:moveTo>
                  <a:lnTo>
                    <a:pt x="91" y="82"/>
                  </a:lnTo>
                  <a:lnTo>
                    <a:pt x="74" y="124"/>
                  </a:lnTo>
                  <a:lnTo>
                    <a:pt x="64" y="156"/>
                  </a:lnTo>
                  <a:lnTo>
                    <a:pt x="58" y="210"/>
                  </a:lnTo>
                  <a:lnTo>
                    <a:pt x="27" y="178"/>
                  </a:lnTo>
                  <a:lnTo>
                    <a:pt x="0" y="142"/>
                  </a:lnTo>
                  <a:lnTo>
                    <a:pt x="0" y="76"/>
                  </a:lnTo>
                  <a:lnTo>
                    <a:pt x="0" y="4"/>
                  </a:lnTo>
                  <a:lnTo>
                    <a:pt x="31" y="0"/>
                  </a:lnTo>
                  <a:lnTo>
                    <a:pt x="82" y="0"/>
                  </a:lnTo>
                  <a:lnTo>
                    <a:pt x="130" y="52"/>
                  </a:lnTo>
                  <a:close/>
                </a:path>
              </a:pathLst>
            </a:custGeom>
            <a:solidFill>
              <a:srgbClr val="808000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kumimoji="0" lang="pl-PL" sz="1800" kern="0">
                <a:solidFill>
                  <a:sysClr val="windowText" lastClr="000000"/>
                </a:solidFill>
                <a:latin typeface="Arial" panose="020B0604020202020204" pitchFamily="34" charset="0"/>
              </a:endParaRPr>
            </a:p>
          </p:txBody>
        </p:sp>
        <p:sp>
          <p:nvSpPr>
            <p:cNvPr id="112693" name="Freeform 55"/>
            <p:cNvSpPr>
              <a:spLocks/>
            </p:cNvSpPr>
            <p:nvPr/>
          </p:nvSpPr>
          <p:spPr bwMode="auto">
            <a:xfrm>
              <a:off x="4824" y="1132"/>
              <a:ext cx="37" cy="141"/>
            </a:xfrm>
            <a:custGeom>
              <a:avLst/>
              <a:gdLst>
                <a:gd name="T0" fmla="*/ 0 w 76"/>
                <a:gd name="T1" fmla="*/ 0 h 283"/>
                <a:gd name="T2" fmla="*/ 0 w 76"/>
                <a:gd name="T3" fmla="*/ 0 h 283"/>
                <a:gd name="T4" fmla="*/ 0 w 76"/>
                <a:gd name="T5" fmla="*/ 0 h 283"/>
                <a:gd name="T6" fmla="*/ 0 w 76"/>
                <a:gd name="T7" fmla="*/ 0 h 283"/>
                <a:gd name="T8" fmla="*/ 0 w 76"/>
                <a:gd name="T9" fmla="*/ 0 h 283"/>
                <a:gd name="T10" fmla="*/ 0 w 76"/>
                <a:gd name="T11" fmla="*/ 0 h 283"/>
                <a:gd name="T12" fmla="*/ 0 w 76"/>
                <a:gd name="T13" fmla="*/ 0 h 283"/>
                <a:gd name="T14" fmla="*/ 0 w 76"/>
                <a:gd name="T15" fmla="*/ 0 h 283"/>
                <a:gd name="T16" fmla="*/ 0 w 76"/>
                <a:gd name="T17" fmla="*/ 0 h 283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w 76"/>
                <a:gd name="T28" fmla="*/ 0 h 283"/>
                <a:gd name="T29" fmla="*/ 76 w 76"/>
                <a:gd name="T30" fmla="*/ 283 h 283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T27" t="T28" r="T29" b="T30"/>
              <a:pathLst>
                <a:path w="76" h="283">
                  <a:moveTo>
                    <a:pt x="76" y="36"/>
                  </a:moveTo>
                  <a:lnTo>
                    <a:pt x="47" y="0"/>
                  </a:lnTo>
                  <a:lnTo>
                    <a:pt x="2" y="20"/>
                  </a:lnTo>
                  <a:lnTo>
                    <a:pt x="2" y="101"/>
                  </a:lnTo>
                  <a:lnTo>
                    <a:pt x="0" y="193"/>
                  </a:lnTo>
                  <a:lnTo>
                    <a:pt x="0" y="283"/>
                  </a:lnTo>
                  <a:lnTo>
                    <a:pt x="8" y="217"/>
                  </a:lnTo>
                  <a:lnTo>
                    <a:pt x="36" y="145"/>
                  </a:lnTo>
                  <a:lnTo>
                    <a:pt x="76" y="36"/>
                  </a:lnTo>
                  <a:close/>
                </a:path>
              </a:pathLst>
            </a:custGeom>
            <a:solidFill>
              <a:srgbClr val="808000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kumimoji="0" lang="pl-PL" sz="1800" kern="0">
                <a:solidFill>
                  <a:sysClr val="windowText" lastClr="000000"/>
                </a:solidFill>
                <a:latin typeface="Arial" panose="020B0604020202020204" pitchFamily="34" charset="0"/>
              </a:endParaRPr>
            </a:p>
          </p:txBody>
        </p:sp>
        <p:sp>
          <p:nvSpPr>
            <p:cNvPr id="112694" name="Freeform 56"/>
            <p:cNvSpPr>
              <a:spLocks/>
            </p:cNvSpPr>
            <p:nvPr/>
          </p:nvSpPr>
          <p:spPr bwMode="auto">
            <a:xfrm>
              <a:off x="4744" y="1105"/>
              <a:ext cx="36" cy="157"/>
            </a:xfrm>
            <a:custGeom>
              <a:avLst/>
              <a:gdLst>
                <a:gd name="T0" fmla="*/ 0 w 76"/>
                <a:gd name="T1" fmla="*/ 0 h 311"/>
                <a:gd name="T2" fmla="*/ 0 w 76"/>
                <a:gd name="T3" fmla="*/ 1 h 311"/>
                <a:gd name="T4" fmla="*/ 0 w 76"/>
                <a:gd name="T5" fmla="*/ 1 h 311"/>
                <a:gd name="T6" fmla="*/ 0 w 76"/>
                <a:gd name="T7" fmla="*/ 1 h 311"/>
                <a:gd name="T8" fmla="*/ 0 w 76"/>
                <a:gd name="T9" fmla="*/ 1 h 311"/>
                <a:gd name="T10" fmla="*/ 0 w 76"/>
                <a:gd name="T11" fmla="*/ 1 h 311"/>
                <a:gd name="T12" fmla="*/ 0 w 76"/>
                <a:gd name="T13" fmla="*/ 1 h 311"/>
                <a:gd name="T14" fmla="*/ 0 w 76"/>
                <a:gd name="T15" fmla="*/ 1 h 311"/>
                <a:gd name="T16" fmla="*/ 0 w 76"/>
                <a:gd name="T17" fmla="*/ 1 h 311"/>
                <a:gd name="T18" fmla="*/ 0 w 76"/>
                <a:gd name="T19" fmla="*/ 1 h 311"/>
                <a:gd name="T20" fmla="*/ 0 w 76"/>
                <a:gd name="T21" fmla="*/ 0 h 311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w 76"/>
                <a:gd name="T34" fmla="*/ 0 h 311"/>
                <a:gd name="T35" fmla="*/ 76 w 76"/>
                <a:gd name="T36" fmla="*/ 311 h 311"/>
              </a:gdLst>
              <a:ahLst/>
              <a:cxnLst>
                <a:cxn ang="T22">
                  <a:pos x="T0" y="T1"/>
                </a:cxn>
                <a:cxn ang="T23">
                  <a:pos x="T2" y="T3"/>
                </a:cxn>
                <a:cxn ang="T24">
                  <a:pos x="T4" y="T5"/>
                </a:cxn>
                <a:cxn ang="T25">
                  <a:pos x="T6" y="T7"/>
                </a:cxn>
                <a:cxn ang="T26">
                  <a:pos x="T8" y="T9"/>
                </a:cxn>
                <a:cxn ang="T27">
                  <a:pos x="T10" y="T11"/>
                </a:cxn>
                <a:cxn ang="T28">
                  <a:pos x="T12" y="T13"/>
                </a:cxn>
                <a:cxn ang="T29">
                  <a:pos x="T14" y="T15"/>
                </a:cxn>
                <a:cxn ang="T30">
                  <a:pos x="T16" y="T17"/>
                </a:cxn>
                <a:cxn ang="T31">
                  <a:pos x="T18" y="T19"/>
                </a:cxn>
                <a:cxn ang="T32">
                  <a:pos x="T20" y="T21"/>
                </a:cxn>
              </a:cxnLst>
              <a:rect l="T33" t="T34" r="T35" b="T36"/>
              <a:pathLst>
                <a:path w="76" h="311">
                  <a:moveTo>
                    <a:pt x="4" y="0"/>
                  </a:moveTo>
                  <a:lnTo>
                    <a:pt x="41" y="54"/>
                  </a:lnTo>
                  <a:lnTo>
                    <a:pt x="62" y="68"/>
                  </a:lnTo>
                  <a:lnTo>
                    <a:pt x="76" y="74"/>
                  </a:lnTo>
                  <a:lnTo>
                    <a:pt x="58" y="127"/>
                  </a:lnTo>
                  <a:lnTo>
                    <a:pt x="39" y="203"/>
                  </a:lnTo>
                  <a:lnTo>
                    <a:pt x="12" y="311"/>
                  </a:lnTo>
                  <a:lnTo>
                    <a:pt x="10" y="277"/>
                  </a:lnTo>
                  <a:lnTo>
                    <a:pt x="4" y="193"/>
                  </a:lnTo>
                  <a:lnTo>
                    <a:pt x="0" y="98"/>
                  </a:lnTo>
                  <a:lnTo>
                    <a:pt x="4" y="0"/>
                  </a:lnTo>
                  <a:close/>
                </a:path>
              </a:pathLst>
            </a:custGeom>
            <a:solidFill>
              <a:srgbClr val="808000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kumimoji="0" lang="pl-PL" sz="1800" kern="0">
                <a:solidFill>
                  <a:sysClr val="windowText" lastClr="000000"/>
                </a:solidFill>
                <a:latin typeface="Arial" panose="020B0604020202020204" pitchFamily="34" charset="0"/>
              </a:endParaRPr>
            </a:p>
          </p:txBody>
        </p:sp>
        <p:sp>
          <p:nvSpPr>
            <p:cNvPr id="112695" name="Freeform 57"/>
            <p:cNvSpPr>
              <a:spLocks/>
            </p:cNvSpPr>
            <p:nvPr/>
          </p:nvSpPr>
          <p:spPr bwMode="auto">
            <a:xfrm>
              <a:off x="5135" y="1274"/>
              <a:ext cx="81" cy="137"/>
            </a:xfrm>
            <a:custGeom>
              <a:avLst/>
              <a:gdLst>
                <a:gd name="T0" fmla="*/ 0 w 163"/>
                <a:gd name="T1" fmla="*/ 0 h 269"/>
                <a:gd name="T2" fmla="*/ 0 w 163"/>
                <a:gd name="T3" fmla="*/ 1 h 269"/>
                <a:gd name="T4" fmla="*/ 0 w 163"/>
                <a:gd name="T5" fmla="*/ 1 h 269"/>
                <a:gd name="T6" fmla="*/ 0 w 163"/>
                <a:gd name="T7" fmla="*/ 1 h 269"/>
                <a:gd name="T8" fmla="*/ 0 w 163"/>
                <a:gd name="T9" fmla="*/ 1 h 269"/>
                <a:gd name="T10" fmla="*/ 0 w 163"/>
                <a:gd name="T11" fmla="*/ 0 h 269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163"/>
                <a:gd name="T19" fmla="*/ 0 h 269"/>
                <a:gd name="T20" fmla="*/ 163 w 163"/>
                <a:gd name="T21" fmla="*/ 269 h 269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163" h="269">
                  <a:moveTo>
                    <a:pt x="163" y="0"/>
                  </a:moveTo>
                  <a:lnTo>
                    <a:pt x="82" y="174"/>
                  </a:lnTo>
                  <a:lnTo>
                    <a:pt x="0" y="269"/>
                  </a:lnTo>
                  <a:lnTo>
                    <a:pt x="58" y="156"/>
                  </a:lnTo>
                  <a:lnTo>
                    <a:pt x="88" y="108"/>
                  </a:lnTo>
                  <a:lnTo>
                    <a:pt x="163" y="0"/>
                  </a:lnTo>
                  <a:close/>
                </a:path>
              </a:pathLst>
            </a:custGeom>
            <a:solidFill>
              <a:srgbClr val="606060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kumimoji="0" lang="pl-PL" sz="1800" kern="0">
                <a:solidFill>
                  <a:sysClr val="windowText" lastClr="000000"/>
                </a:solidFill>
                <a:latin typeface="Arial" panose="020B0604020202020204" pitchFamily="34" charset="0"/>
              </a:endParaRPr>
            </a:p>
          </p:txBody>
        </p:sp>
        <p:sp>
          <p:nvSpPr>
            <p:cNvPr id="112696" name="Oval 58"/>
            <p:cNvSpPr>
              <a:spLocks noChangeArrowheads="1"/>
            </p:cNvSpPr>
            <p:nvPr/>
          </p:nvSpPr>
          <p:spPr bwMode="auto">
            <a:xfrm>
              <a:off x="4771" y="1689"/>
              <a:ext cx="24" cy="36"/>
            </a:xfrm>
            <a:prstGeom prst="ellipse">
              <a:avLst/>
            </a:prstGeom>
            <a:solidFill>
              <a:srgbClr val="606060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spcBef>
                  <a:spcPct val="20000"/>
                </a:spcBef>
                <a:buClr>
                  <a:schemeClr val="accent2"/>
                </a:buClr>
                <a:buFont typeface="Monotype Sorts" pitchFamily="2" charset="2"/>
                <a:buChar char="z"/>
                <a:defRPr kumimoji="1"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lr>
                  <a:schemeClr val="accent2"/>
                </a:buClr>
                <a:buFont typeface="Monotype Sorts" pitchFamily="2" charset="2"/>
                <a:buChar char="y"/>
                <a:defRPr kumimoji="1"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lr>
                  <a:schemeClr val="accent2"/>
                </a:buClr>
                <a:buFont typeface="Monotype Sorts" pitchFamily="2" charset="2"/>
                <a:buChar char="x"/>
                <a:defRPr kumimoji="1"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lr>
                  <a:schemeClr val="accent2"/>
                </a:buClr>
                <a:buChar char="•"/>
                <a:defRPr kumimoji="1"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lr>
                  <a:schemeClr val="accent2"/>
                </a:buClr>
                <a:buChar char="–"/>
                <a:defRPr kumimoji="1"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2"/>
                </a:buClr>
                <a:buChar char="–"/>
                <a:defRPr kumimoji="1"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2"/>
                </a:buClr>
                <a:buChar char="–"/>
                <a:defRPr kumimoji="1"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2"/>
                </a:buClr>
                <a:buChar char="–"/>
                <a:defRPr kumimoji="1"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2"/>
                </a:buClr>
                <a:buChar char="–"/>
                <a:defRPr kumimoji="1"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fontAlgn="auto" hangingPunct="1">
                <a:spcAft>
                  <a:spcPts val="0"/>
                </a:spcAft>
                <a:buFont typeface="Monotype Sorts" pitchFamily="2" charset="2"/>
                <a:buNone/>
                <a:defRPr/>
              </a:pPr>
              <a:endParaRPr lang="pl-PL" altLang="pl-PL" sz="1600" kern="0">
                <a:latin typeface="Arial" panose="020B0604020202020204" pitchFamily="34" charset="0"/>
              </a:endParaRPr>
            </a:p>
          </p:txBody>
        </p:sp>
        <p:sp>
          <p:nvSpPr>
            <p:cNvPr id="112697" name="Oval 59"/>
            <p:cNvSpPr>
              <a:spLocks noChangeArrowheads="1"/>
            </p:cNvSpPr>
            <p:nvPr/>
          </p:nvSpPr>
          <p:spPr bwMode="auto">
            <a:xfrm>
              <a:off x="4771" y="1808"/>
              <a:ext cx="24" cy="36"/>
            </a:xfrm>
            <a:prstGeom prst="ellipse">
              <a:avLst/>
            </a:prstGeom>
            <a:solidFill>
              <a:srgbClr val="606060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spcBef>
                  <a:spcPct val="20000"/>
                </a:spcBef>
                <a:buClr>
                  <a:schemeClr val="accent2"/>
                </a:buClr>
                <a:buFont typeface="Monotype Sorts" pitchFamily="2" charset="2"/>
                <a:buChar char="z"/>
                <a:defRPr kumimoji="1"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lr>
                  <a:schemeClr val="accent2"/>
                </a:buClr>
                <a:buFont typeface="Monotype Sorts" pitchFamily="2" charset="2"/>
                <a:buChar char="y"/>
                <a:defRPr kumimoji="1"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lr>
                  <a:schemeClr val="accent2"/>
                </a:buClr>
                <a:buFont typeface="Monotype Sorts" pitchFamily="2" charset="2"/>
                <a:buChar char="x"/>
                <a:defRPr kumimoji="1"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lr>
                  <a:schemeClr val="accent2"/>
                </a:buClr>
                <a:buChar char="•"/>
                <a:defRPr kumimoji="1"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lr>
                  <a:schemeClr val="accent2"/>
                </a:buClr>
                <a:buChar char="–"/>
                <a:defRPr kumimoji="1"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2"/>
                </a:buClr>
                <a:buChar char="–"/>
                <a:defRPr kumimoji="1"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2"/>
                </a:buClr>
                <a:buChar char="–"/>
                <a:defRPr kumimoji="1"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2"/>
                </a:buClr>
                <a:buChar char="–"/>
                <a:defRPr kumimoji="1"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2"/>
                </a:buClr>
                <a:buChar char="–"/>
                <a:defRPr kumimoji="1"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fontAlgn="auto" hangingPunct="1">
                <a:spcAft>
                  <a:spcPts val="0"/>
                </a:spcAft>
                <a:buFont typeface="Monotype Sorts" pitchFamily="2" charset="2"/>
                <a:buNone/>
                <a:defRPr/>
              </a:pPr>
              <a:endParaRPr lang="pl-PL" altLang="pl-PL" sz="1600" kern="0">
                <a:latin typeface="Arial" panose="020B0604020202020204" pitchFamily="34" charset="0"/>
              </a:endParaRPr>
            </a:p>
          </p:txBody>
        </p:sp>
        <p:sp>
          <p:nvSpPr>
            <p:cNvPr id="112698" name="Freeform 60"/>
            <p:cNvSpPr>
              <a:spLocks/>
            </p:cNvSpPr>
            <p:nvPr/>
          </p:nvSpPr>
          <p:spPr bwMode="auto">
            <a:xfrm>
              <a:off x="4599" y="1994"/>
              <a:ext cx="536" cy="1489"/>
            </a:xfrm>
            <a:custGeom>
              <a:avLst/>
              <a:gdLst>
                <a:gd name="T0" fmla="*/ 0 w 1112"/>
                <a:gd name="T1" fmla="*/ 1 h 2978"/>
                <a:gd name="T2" fmla="*/ 0 w 1112"/>
                <a:gd name="T3" fmla="*/ 1 h 2978"/>
                <a:gd name="T4" fmla="*/ 0 w 1112"/>
                <a:gd name="T5" fmla="*/ 1 h 2978"/>
                <a:gd name="T6" fmla="*/ 0 w 1112"/>
                <a:gd name="T7" fmla="*/ 1 h 2978"/>
                <a:gd name="T8" fmla="*/ 0 w 1112"/>
                <a:gd name="T9" fmla="*/ 1 h 2978"/>
                <a:gd name="T10" fmla="*/ 0 w 1112"/>
                <a:gd name="T11" fmla="*/ 1 h 2978"/>
                <a:gd name="T12" fmla="*/ 0 w 1112"/>
                <a:gd name="T13" fmla="*/ 1 h 2978"/>
                <a:gd name="T14" fmla="*/ 0 w 1112"/>
                <a:gd name="T15" fmla="*/ 1 h 2978"/>
                <a:gd name="T16" fmla="*/ 0 w 1112"/>
                <a:gd name="T17" fmla="*/ 1 h 2978"/>
                <a:gd name="T18" fmla="*/ 0 w 1112"/>
                <a:gd name="T19" fmla="*/ 1 h 2978"/>
                <a:gd name="T20" fmla="*/ 0 w 1112"/>
                <a:gd name="T21" fmla="*/ 1 h 2978"/>
                <a:gd name="T22" fmla="*/ 0 w 1112"/>
                <a:gd name="T23" fmla="*/ 1 h 2978"/>
                <a:gd name="T24" fmla="*/ 0 w 1112"/>
                <a:gd name="T25" fmla="*/ 1 h 2978"/>
                <a:gd name="T26" fmla="*/ 0 w 1112"/>
                <a:gd name="T27" fmla="*/ 1 h 2978"/>
                <a:gd name="T28" fmla="*/ 0 w 1112"/>
                <a:gd name="T29" fmla="*/ 1 h 2978"/>
                <a:gd name="T30" fmla="*/ 0 w 1112"/>
                <a:gd name="T31" fmla="*/ 1 h 2978"/>
                <a:gd name="T32" fmla="*/ 0 w 1112"/>
                <a:gd name="T33" fmla="*/ 1 h 2978"/>
                <a:gd name="T34" fmla="*/ 0 w 1112"/>
                <a:gd name="T35" fmla="*/ 1 h 2978"/>
                <a:gd name="T36" fmla="*/ 0 w 1112"/>
                <a:gd name="T37" fmla="*/ 1 h 2978"/>
                <a:gd name="T38" fmla="*/ 0 w 1112"/>
                <a:gd name="T39" fmla="*/ 1 h 2978"/>
                <a:gd name="T40" fmla="*/ 0 w 1112"/>
                <a:gd name="T41" fmla="*/ 1 h 2978"/>
                <a:gd name="T42" fmla="*/ 0 w 1112"/>
                <a:gd name="T43" fmla="*/ 1 h 2978"/>
                <a:gd name="T44" fmla="*/ 0 w 1112"/>
                <a:gd name="T45" fmla="*/ 0 h 2978"/>
                <a:gd name="T46" fmla="*/ 0 w 1112"/>
                <a:gd name="T47" fmla="*/ 1 h 2978"/>
                <a:gd name="T48" fmla="*/ 0 w 1112"/>
                <a:gd name="T49" fmla="*/ 1 h 2978"/>
                <a:gd name="T50" fmla="*/ 0 w 1112"/>
                <a:gd name="T51" fmla="*/ 1 h 2978"/>
                <a:gd name="T52" fmla="*/ 0 w 1112"/>
                <a:gd name="T53" fmla="*/ 1 h 2978"/>
                <a:gd name="T54" fmla="*/ 0 w 1112"/>
                <a:gd name="T55" fmla="*/ 1 h 2978"/>
                <a:gd name="T56" fmla="*/ 0 w 1112"/>
                <a:gd name="T57" fmla="*/ 1 h 2978"/>
                <a:gd name="T58" fmla="*/ 0 w 1112"/>
                <a:gd name="T59" fmla="*/ 1 h 2978"/>
                <a:gd name="T60" fmla="*/ 0 w 1112"/>
                <a:gd name="T61" fmla="*/ 1 h 2978"/>
                <a:gd name="T62" fmla="*/ 0 w 1112"/>
                <a:gd name="T63" fmla="*/ 1 h 2978"/>
                <a:gd name="T64" fmla="*/ 0 w 1112"/>
                <a:gd name="T65" fmla="*/ 1 h 2978"/>
                <a:gd name="T66" fmla="*/ 0 w 1112"/>
                <a:gd name="T67" fmla="*/ 1 h 2978"/>
                <a:gd name="T68" fmla="*/ 0 w 1112"/>
                <a:gd name="T69" fmla="*/ 1 h 2978"/>
                <a:gd name="T70" fmla="*/ 0 w 1112"/>
                <a:gd name="T71" fmla="*/ 1 h 2978"/>
                <a:gd name="T72" fmla="*/ 0 w 1112"/>
                <a:gd name="T73" fmla="*/ 1 h 2978"/>
                <a:gd name="T74" fmla="*/ 0 w 1112"/>
                <a:gd name="T75" fmla="*/ 1 h 2978"/>
                <a:gd name="T76" fmla="*/ 0 w 1112"/>
                <a:gd name="T77" fmla="*/ 1 h 2978"/>
                <a:gd name="T78" fmla="*/ 0 w 1112"/>
                <a:gd name="T79" fmla="*/ 1 h 2978"/>
                <a:gd name="T80" fmla="*/ 0 w 1112"/>
                <a:gd name="T81" fmla="*/ 1 h 2978"/>
                <a:gd name="T82" fmla="*/ 0 w 1112"/>
                <a:gd name="T83" fmla="*/ 1 h 2978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w 1112"/>
                <a:gd name="T127" fmla="*/ 0 h 2978"/>
                <a:gd name="T128" fmla="*/ 1112 w 1112"/>
                <a:gd name="T129" fmla="*/ 2978 h 2978"/>
              </a:gdLst>
              <a:ahLst/>
              <a:cxnLst>
                <a:cxn ang="T84">
                  <a:pos x="T0" y="T1"/>
                </a:cxn>
                <a:cxn ang="T85">
                  <a:pos x="T2" y="T3"/>
                </a:cxn>
                <a:cxn ang="T86">
                  <a:pos x="T4" y="T5"/>
                </a:cxn>
                <a:cxn ang="T87">
                  <a:pos x="T6" y="T7"/>
                </a:cxn>
                <a:cxn ang="T88">
                  <a:pos x="T8" y="T9"/>
                </a:cxn>
                <a:cxn ang="T89">
                  <a:pos x="T10" y="T11"/>
                </a:cxn>
                <a:cxn ang="T90">
                  <a:pos x="T12" y="T13"/>
                </a:cxn>
                <a:cxn ang="T91">
                  <a:pos x="T14" y="T15"/>
                </a:cxn>
                <a:cxn ang="T92">
                  <a:pos x="T16" y="T17"/>
                </a:cxn>
                <a:cxn ang="T93">
                  <a:pos x="T18" y="T19"/>
                </a:cxn>
                <a:cxn ang="T94">
                  <a:pos x="T20" y="T21"/>
                </a:cxn>
                <a:cxn ang="T95">
                  <a:pos x="T22" y="T23"/>
                </a:cxn>
                <a:cxn ang="T96">
                  <a:pos x="T24" y="T25"/>
                </a:cxn>
                <a:cxn ang="T97">
                  <a:pos x="T26" y="T27"/>
                </a:cxn>
                <a:cxn ang="T98">
                  <a:pos x="T28" y="T29"/>
                </a:cxn>
                <a:cxn ang="T99">
                  <a:pos x="T30" y="T31"/>
                </a:cxn>
                <a:cxn ang="T100">
                  <a:pos x="T32" y="T33"/>
                </a:cxn>
                <a:cxn ang="T101">
                  <a:pos x="T34" y="T35"/>
                </a:cxn>
                <a:cxn ang="T102">
                  <a:pos x="T36" y="T37"/>
                </a:cxn>
                <a:cxn ang="T103">
                  <a:pos x="T38" y="T39"/>
                </a:cxn>
                <a:cxn ang="T104">
                  <a:pos x="T40" y="T41"/>
                </a:cxn>
                <a:cxn ang="T105">
                  <a:pos x="T42" y="T43"/>
                </a:cxn>
                <a:cxn ang="T106">
                  <a:pos x="T44" y="T45"/>
                </a:cxn>
                <a:cxn ang="T107">
                  <a:pos x="T46" y="T47"/>
                </a:cxn>
                <a:cxn ang="T108">
                  <a:pos x="T48" y="T49"/>
                </a:cxn>
                <a:cxn ang="T109">
                  <a:pos x="T50" y="T51"/>
                </a:cxn>
                <a:cxn ang="T110">
                  <a:pos x="T52" y="T53"/>
                </a:cxn>
                <a:cxn ang="T111">
                  <a:pos x="T54" y="T55"/>
                </a:cxn>
                <a:cxn ang="T112">
                  <a:pos x="T56" y="T57"/>
                </a:cxn>
                <a:cxn ang="T113">
                  <a:pos x="T58" y="T59"/>
                </a:cxn>
                <a:cxn ang="T114">
                  <a:pos x="T60" y="T61"/>
                </a:cxn>
                <a:cxn ang="T115">
                  <a:pos x="T62" y="T63"/>
                </a:cxn>
                <a:cxn ang="T116">
                  <a:pos x="T64" y="T65"/>
                </a:cxn>
                <a:cxn ang="T117">
                  <a:pos x="T66" y="T67"/>
                </a:cxn>
                <a:cxn ang="T118">
                  <a:pos x="T68" y="T69"/>
                </a:cxn>
                <a:cxn ang="T119">
                  <a:pos x="T70" y="T71"/>
                </a:cxn>
                <a:cxn ang="T120">
                  <a:pos x="T72" y="T73"/>
                </a:cxn>
                <a:cxn ang="T121">
                  <a:pos x="T74" y="T75"/>
                </a:cxn>
                <a:cxn ang="T122">
                  <a:pos x="T76" y="T77"/>
                </a:cxn>
                <a:cxn ang="T123">
                  <a:pos x="T78" y="T79"/>
                </a:cxn>
                <a:cxn ang="T124">
                  <a:pos x="T80" y="T81"/>
                </a:cxn>
                <a:cxn ang="T125">
                  <a:pos x="T82" y="T83"/>
                </a:cxn>
              </a:cxnLst>
              <a:rect l="T126" t="T127" r="T128" b="T129"/>
              <a:pathLst>
                <a:path w="1112" h="2978">
                  <a:moveTo>
                    <a:pt x="364" y="978"/>
                  </a:moveTo>
                  <a:lnTo>
                    <a:pt x="469" y="1756"/>
                  </a:lnTo>
                  <a:lnTo>
                    <a:pt x="504" y="2091"/>
                  </a:lnTo>
                  <a:lnTo>
                    <a:pt x="598" y="2666"/>
                  </a:lnTo>
                  <a:lnTo>
                    <a:pt x="586" y="2822"/>
                  </a:lnTo>
                  <a:lnTo>
                    <a:pt x="645" y="2978"/>
                  </a:lnTo>
                  <a:lnTo>
                    <a:pt x="761" y="2978"/>
                  </a:lnTo>
                  <a:lnTo>
                    <a:pt x="960" y="2894"/>
                  </a:lnTo>
                  <a:lnTo>
                    <a:pt x="995" y="2666"/>
                  </a:lnTo>
                  <a:lnTo>
                    <a:pt x="902" y="2666"/>
                  </a:lnTo>
                  <a:lnTo>
                    <a:pt x="761" y="2630"/>
                  </a:lnTo>
                  <a:lnTo>
                    <a:pt x="913" y="2630"/>
                  </a:lnTo>
                  <a:lnTo>
                    <a:pt x="983" y="2606"/>
                  </a:lnTo>
                  <a:lnTo>
                    <a:pt x="1007" y="2079"/>
                  </a:lnTo>
                  <a:lnTo>
                    <a:pt x="1054" y="1624"/>
                  </a:lnTo>
                  <a:lnTo>
                    <a:pt x="1073" y="1355"/>
                  </a:lnTo>
                  <a:lnTo>
                    <a:pt x="1079" y="1034"/>
                  </a:lnTo>
                  <a:lnTo>
                    <a:pt x="1112" y="571"/>
                  </a:lnTo>
                  <a:lnTo>
                    <a:pt x="944" y="587"/>
                  </a:lnTo>
                  <a:lnTo>
                    <a:pt x="625" y="607"/>
                  </a:lnTo>
                  <a:lnTo>
                    <a:pt x="407" y="607"/>
                  </a:lnTo>
                  <a:lnTo>
                    <a:pt x="351" y="251"/>
                  </a:lnTo>
                  <a:lnTo>
                    <a:pt x="339" y="0"/>
                  </a:lnTo>
                  <a:lnTo>
                    <a:pt x="327" y="188"/>
                  </a:lnTo>
                  <a:lnTo>
                    <a:pt x="284" y="599"/>
                  </a:lnTo>
                  <a:lnTo>
                    <a:pt x="10" y="527"/>
                  </a:lnTo>
                  <a:lnTo>
                    <a:pt x="0" y="826"/>
                  </a:lnTo>
                  <a:lnTo>
                    <a:pt x="26" y="1301"/>
                  </a:lnTo>
                  <a:lnTo>
                    <a:pt x="2" y="1577"/>
                  </a:lnTo>
                  <a:lnTo>
                    <a:pt x="49" y="1840"/>
                  </a:lnTo>
                  <a:lnTo>
                    <a:pt x="154" y="2511"/>
                  </a:lnTo>
                  <a:lnTo>
                    <a:pt x="271" y="2582"/>
                  </a:lnTo>
                  <a:lnTo>
                    <a:pt x="166" y="2594"/>
                  </a:lnTo>
                  <a:lnTo>
                    <a:pt x="166" y="2762"/>
                  </a:lnTo>
                  <a:lnTo>
                    <a:pt x="283" y="2858"/>
                  </a:lnTo>
                  <a:lnTo>
                    <a:pt x="528" y="2870"/>
                  </a:lnTo>
                  <a:lnTo>
                    <a:pt x="540" y="2762"/>
                  </a:lnTo>
                  <a:lnTo>
                    <a:pt x="563" y="2714"/>
                  </a:lnTo>
                  <a:lnTo>
                    <a:pt x="481" y="2187"/>
                  </a:lnTo>
                  <a:lnTo>
                    <a:pt x="434" y="1828"/>
                  </a:lnTo>
                  <a:lnTo>
                    <a:pt x="399" y="1517"/>
                  </a:lnTo>
                  <a:lnTo>
                    <a:pt x="364" y="978"/>
                  </a:lnTo>
                  <a:close/>
                </a:path>
              </a:pathLst>
            </a:custGeom>
            <a:solidFill>
              <a:srgbClr val="808080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kumimoji="0" lang="pl-PL" sz="1800" kern="0">
                <a:solidFill>
                  <a:sysClr val="windowText" lastClr="000000"/>
                </a:solidFill>
                <a:latin typeface="Arial" panose="020B0604020202020204" pitchFamily="34" charset="0"/>
              </a:endParaRPr>
            </a:p>
          </p:txBody>
        </p:sp>
        <p:sp>
          <p:nvSpPr>
            <p:cNvPr id="112699" name="Freeform 61"/>
            <p:cNvSpPr>
              <a:spLocks/>
            </p:cNvSpPr>
            <p:nvPr/>
          </p:nvSpPr>
          <p:spPr bwMode="auto">
            <a:xfrm>
              <a:off x="4771" y="2314"/>
              <a:ext cx="69" cy="94"/>
            </a:xfrm>
            <a:custGeom>
              <a:avLst/>
              <a:gdLst>
                <a:gd name="T0" fmla="*/ 0 w 144"/>
                <a:gd name="T1" fmla="*/ 0 h 193"/>
                <a:gd name="T2" fmla="*/ 0 w 144"/>
                <a:gd name="T3" fmla="*/ 1 h 193"/>
                <a:gd name="T4" fmla="*/ 0 w 144"/>
                <a:gd name="T5" fmla="*/ 1 h 193"/>
                <a:gd name="T6" fmla="*/ 0 w 144"/>
                <a:gd name="T7" fmla="*/ 1 h 193"/>
                <a:gd name="T8" fmla="*/ 0 w 144"/>
                <a:gd name="T9" fmla="*/ 0 h 193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44"/>
                <a:gd name="T16" fmla="*/ 0 h 193"/>
                <a:gd name="T17" fmla="*/ 144 w 144"/>
                <a:gd name="T18" fmla="*/ 193 h 193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44" h="193">
                  <a:moveTo>
                    <a:pt x="144" y="0"/>
                  </a:moveTo>
                  <a:lnTo>
                    <a:pt x="21" y="71"/>
                  </a:lnTo>
                  <a:lnTo>
                    <a:pt x="0" y="193"/>
                  </a:lnTo>
                  <a:lnTo>
                    <a:pt x="35" y="95"/>
                  </a:lnTo>
                  <a:lnTo>
                    <a:pt x="144" y="0"/>
                  </a:lnTo>
                  <a:close/>
                </a:path>
              </a:pathLst>
            </a:custGeom>
            <a:solidFill>
              <a:srgbClr val="606060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kumimoji="0" lang="pl-PL" sz="1800" kern="0">
                <a:solidFill>
                  <a:sysClr val="windowText" lastClr="000000"/>
                </a:solidFill>
                <a:latin typeface="Arial" panose="020B0604020202020204" pitchFamily="34" charset="0"/>
              </a:endParaRPr>
            </a:p>
          </p:txBody>
        </p:sp>
        <p:sp>
          <p:nvSpPr>
            <p:cNvPr id="112700" name="Freeform 62"/>
            <p:cNvSpPr>
              <a:spLocks/>
            </p:cNvSpPr>
            <p:nvPr/>
          </p:nvSpPr>
          <p:spPr bwMode="auto">
            <a:xfrm>
              <a:off x="4861" y="2599"/>
              <a:ext cx="50" cy="703"/>
            </a:xfrm>
            <a:custGeom>
              <a:avLst/>
              <a:gdLst>
                <a:gd name="T0" fmla="*/ 0 w 111"/>
                <a:gd name="T1" fmla="*/ 0 h 1407"/>
                <a:gd name="T2" fmla="*/ 0 w 111"/>
                <a:gd name="T3" fmla="*/ 0 h 1407"/>
                <a:gd name="T4" fmla="*/ 0 w 111"/>
                <a:gd name="T5" fmla="*/ 0 h 1407"/>
                <a:gd name="T6" fmla="*/ 0 w 111"/>
                <a:gd name="T7" fmla="*/ 0 h 1407"/>
                <a:gd name="T8" fmla="*/ 0 w 111"/>
                <a:gd name="T9" fmla="*/ 0 h 1407"/>
                <a:gd name="T10" fmla="*/ 0 w 111"/>
                <a:gd name="T11" fmla="*/ 0 h 1407"/>
                <a:gd name="T12" fmla="*/ 0 w 111"/>
                <a:gd name="T13" fmla="*/ 0 h 1407"/>
                <a:gd name="T14" fmla="*/ 0 w 111"/>
                <a:gd name="T15" fmla="*/ 0 h 1407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w 111"/>
                <a:gd name="T25" fmla="*/ 0 h 1407"/>
                <a:gd name="T26" fmla="*/ 111 w 111"/>
                <a:gd name="T27" fmla="*/ 1407 h 1407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T24" t="T25" r="T26" b="T27"/>
              <a:pathLst>
                <a:path w="111" h="1407">
                  <a:moveTo>
                    <a:pt x="12" y="0"/>
                  </a:moveTo>
                  <a:lnTo>
                    <a:pt x="59" y="791"/>
                  </a:lnTo>
                  <a:lnTo>
                    <a:pt x="111" y="1168"/>
                  </a:lnTo>
                  <a:lnTo>
                    <a:pt x="111" y="1407"/>
                  </a:lnTo>
                  <a:lnTo>
                    <a:pt x="82" y="1156"/>
                  </a:lnTo>
                  <a:lnTo>
                    <a:pt x="41" y="791"/>
                  </a:lnTo>
                  <a:lnTo>
                    <a:pt x="0" y="366"/>
                  </a:lnTo>
                  <a:lnTo>
                    <a:pt x="12" y="0"/>
                  </a:lnTo>
                  <a:close/>
                </a:path>
              </a:pathLst>
            </a:custGeom>
            <a:solidFill>
              <a:srgbClr val="606060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kumimoji="0" lang="pl-PL" sz="1800" kern="0">
                <a:solidFill>
                  <a:sysClr val="windowText" lastClr="000000"/>
                </a:solidFill>
                <a:latin typeface="Arial" panose="020B0604020202020204" pitchFamily="34" charset="0"/>
              </a:endParaRPr>
            </a:p>
          </p:txBody>
        </p:sp>
        <p:grpSp>
          <p:nvGrpSpPr>
            <p:cNvPr id="5" name="Group 63"/>
            <p:cNvGrpSpPr>
              <a:grpSpLocks/>
            </p:cNvGrpSpPr>
            <p:nvPr/>
          </p:nvGrpSpPr>
          <p:grpSpPr bwMode="auto">
            <a:xfrm>
              <a:off x="3800" y="1035"/>
              <a:ext cx="282" cy="184"/>
              <a:chOff x="3614" y="1153"/>
              <a:chExt cx="294" cy="184"/>
            </a:xfrm>
          </p:grpSpPr>
          <p:sp>
            <p:nvSpPr>
              <p:cNvPr id="112740" name="Freeform 64"/>
              <p:cNvSpPr>
                <a:spLocks/>
              </p:cNvSpPr>
              <p:nvPr/>
            </p:nvSpPr>
            <p:spPr bwMode="auto">
              <a:xfrm>
                <a:off x="3614" y="1153"/>
                <a:ext cx="294" cy="184"/>
              </a:xfrm>
              <a:custGeom>
                <a:avLst/>
                <a:gdLst>
                  <a:gd name="T0" fmla="*/ 1 w 588"/>
                  <a:gd name="T1" fmla="*/ 1 h 367"/>
                  <a:gd name="T2" fmla="*/ 1 w 588"/>
                  <a:gd name="T3" fmla="*/ 1 h 367"/>
                  <a:gd name="T4" fmla="*/ 1 w 588"/>
                  <a:gd name="T5" fmla="*/ 1 h 367"/>
                  <a:gd name="T6" fmla="*/ 1 w 588"/>
                  <a:gd name="T7" fmla="*/ 1 h 367"/>
                  <a:gd name="T8" fmla="*/ 1 w 588"/>
                  <a:gd name="T9" fmla="*/ 1 h 367"/>
                  <a:gd name="T10" fmla="*/ 1 w 588"/>
                  <a:gd name="T11" fmla="*/ 1 h 367"/>
                  <a:gd name="T12" fmla="*/ 1 w 588"/>
                  <a:gd name="T13" fmla="*/ 1 h 367"/>
                  <a:gd name="T14" fmla="*/ 1 w 588"/>
                  <a:gd name="T15" fmla="*/ 0 h 367"/>
                  <a:gd name="T16" fmla="*/ 1 w 588"/>
                  <a:gd name="T17" fmla="*/ 1 h 367"/>
                  <a:gd name="T18" fmla="*/ 1 w 588"/>
                  <a:gd name="T19" fmla="*/ 1 h 367"/>
                  <a:gd name="T20" fmla="*/ 1 w 588"/>
                  <a:gd name="T21" fmla="*/ 1 h 367"/>
                  <a:gd name="T22" fmla="*/ 1 w 588"/>
                  <a:gd name="T23" fmla="*/ 1 h 367"/>
                  <a:gd name="T24" fmla="*/ 0 w 588"/>
                  <a:gd name="T25" fmla="*/ 1 h 367"/>
                  <a:gd name="T26" fmla="*/ 1 w 588"/>
                  <a:gd name="T27" fmla="*/ 1 h 367"/>
                  <a:gd name="T28" fmla="*/ 1 w 588"/>
                  <a:gd name="T29" fmla="*/ 1 h 367"/>
                  <a:gd name="T30" fmla="*/ 1 w 588"/>
                  <a:gd name="T31" fmla="*/ 1 h 367"/>
                  <a:gd name="T32" fmla="*/ 1 w 588"/>
                  <a:gd name="T33" fmla="*/ 1 h 367"/>
                  <a:gd name="T34" fmla="*/ 1 w 588"/>
                  <a:gd name="T35" fmla="*/ 1 h 367"/>
                  <a:gd name="T36" fmla="*/ 1 w 588"/>
                  <a:gd name="T37" fmla="*/ 1 h 367"/>
                  <a:gd name="T38" fmla="*/ 1 w 588"/>
                  <a:gd name="T39" fmla="*/ 1 h 367"/>
                  <a:gd name="T40" fmla="*/ 1 w 588"/>
                  <a:gd name="T41" fmla="*/ 1 h 367"/>
                  <a:gd name="T42" fmla="*/ 1 w 588"/>
                  <a:gd name="T43" fmla="*/ 1 h 367"/>
                  <a:gd name="T44" fmla="*/ 1 w 588"/>
                  <a:gd name="T45" fmla="*/ 1 h 367"/>
                  <a:gd name="T46" fmla="*/ 1 w 588"/>
                  <a:gd name="T47" fmla="*/ 1 h 367"/>
                  <a:gd name="T48" fmla="*/ 1 w 588"/>
                  <a:gd name="T49" fmla="*/ 1 h 367"/>
                  <a:gd name="T50" fmla="*/ 1 w 588"/>
                  <a:gd name="T51" fmla="*/ 1 h 367"/>
                  <a:gd name="T52" fmla="*/ 1 w 588"/>
                  <a:gd name="T53" fmla="*/ 1 h 367"/>
                  <a:gd name="T54" fmla="*/ 1 w 588"/>
                  <a:gd name="T55" fmla="*/ 1 h 367"/>
                  <a:gd name="T56" fmla="*/ 1 w 588"/>
                  <a:gd name="T57" fmla="*/ 1 h 367"/>
                  <a:gd name="T58" fmla="*/ 1 w 588"/>
                  <a:gd name="T59" fmla="*/ 1 h 367"/>
                  <a:gd name="T60" fmla="*/ 1 w 588"/>
                  <a:gd name="T61" fmla="*/ 1 h 367"/>
                  <a:gd name="T62" fmla="*/ 1 w 588"/>
                  <a:gd name="T63" fmla="*/ 1 h 367"/>
                  <a:gd name="T64" fmla="*/ 1 w 588"/>
                  <a:gd name="T65" fmla="*/ 1 h 367"/>
                  <a:gd name="T66" fmla="*/ 1 w 588"/>
                  <a:gd name="T67" fmla="*/ 1 h 367"/>
                  <a:gd name="T68" fmla="*/ 1 w 588"/>
                  <a:gd name="T69" fmla="*/ 1 h 367"/>
                  <a:gd name="T70" fmla="*/ 1 w 588"/>
                  <a:gd name="T71" fmla="*/ 1 h 367"/>
                  <a:gd name="T72" fmla="*/ 1 w 588"/>
                  <a:gd name="T73" fmla="*/ 1 h 367"/>
                  <a:gd name="T74" fmla="*/ 1 w 588"/>
                  <a:gd name="T75" fmla="*/ 1 h 367"/>
                  <a:gd name="T76" fmla="*/ 1 w 588"/>
                  <a:gd name="T77" fmla="*/ 1 h 367"/>
                  <a:gd name="T78" fmla="*/ 1 w 588"/>
                  <a:gd name="T79" fmla="*/ 1 h 367"/>
                  <a:gd name="T80" fmla="*/ 1 w 588"/>
                  <a:gd name="T81" fmla="*/ 1 h 367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w 588"/>
                  <a:gd name="T124" fmla="*/ 0 h 367"/>
                  <a:gd name="T125" fmla="*/ 588 w 588"/>
                  <a:gd name="T126" fmla="*/ 367 h 367"/>
                </a:gdLst>
                <a:ahLst/>
                <a:cxnLst>
                  <a:cxn ang="T82">
                    <a:pos x="T0" y="T1"/>
                  </a:cxn>
                  <a:cxn ang="T83">
                    <a:pos x="T2" y="T3"/>
                  </a:cxn>
                  <a:cxn ang="T84">
                    <a:pos x="T4" y="T5"/>
                  </a:cxn>
                  <a:cxn ang="T85">
                    <a:pos x="T6" y="T7"/>
                  </a:cxn>
                  <a:cxn ang="T86">
                    <a:pos x="T8" y="T9"/>
                  </a:cxn>
                  <a:cxn ang="T87">
                    <a:pos x="T10" y="T11"/>
                  </a:cxn>
                  <a:cxn ang="T88">
                    <a:pos x="T12" y="T13"/>
                  </a:cxn>
                  <a:cxn ang="T89">
                    <a:pos x="T14" y="T15"/>
                  </a:cxn>
                  <a:cxn ang="T90">
                    <a:pos x="T16" y="T17"/>
                  </a:cxn>
                  <a:cxn ang="T91">
                    <a:pos x="T18" y="T19"/>
                  </a:cxn>
                  <a:cxn ang="T92">
                    <a:pos x="T20" y="T21"/>
                  </a:cxn>
                  <a:cxn ang="T93">
                    <a:pos x="T22" y="T23"/>
                  </a:cxn>
                  <a:cxn ang="T94">
                    <a:pos x="T24" y="T25"/>
                  </a:cxn>
                  <a:cxn ang="T95">
                    <a:pos x="T26" y="T27"/>
                  </a:cxn>
                  <a:cxn ang="T96">
                    <a:pos x="T28" y="T29"/>
                  </a:cxn>
                  <a:cxn ang="T97">
                    <a:pos x="T30" y="T31"/>
                  </a:cxn>
                  <a:cxn ang="T98">
                    <a:pos x="T32" y="T33"/>
                  </a:cxn>
                  <a:cxn ang="T99">
                    <a:pos x="T34" y="T35"/>
                  </a:cxn>
                  <a:cxn ang="T100">
                    <a:pos x="T36" y="T37"/>
                  </a:cxn>
                  <a:cxn ang="T101">
                    <a:pos x="T38" y="T39"/>
                  </a:cxn>
                  <a:cxn ang="T102">
                    <a:pos x="T40" y="T41"/>
                  </a:cxn>
                  <a:cxn ang="T103">
                    <a:pos x="T42" y="T43"/>
                  </a:cxn>
                  <a:cxn ang="T104">
                    <a:pos x="T44" y="T45"/>
                  </a:cxn>
                  <a:cxn ang="T105">
                    <a:pos x="T46" y="T47"/>
                  </a:cxn>
                  <a:cxn ang="T106">
                    <a:pos x="T48" y="T49"/>
                  </a:cxn>
                  <a:cxn ang="T107">
                    <a:pos x="T50" y="T51"/>
                  </a:cxn>
                  <a:cxn ang="T108">
                    <a:pos x="T52" y="T53"/>
                  </a:cxn>
                  <a:cxn ang="T109">
                    <a:pos x="T54" y="T55"/>
                  </a:cxn>
                  <a:cxn ang="T110">
                    <a:pos x="T56" y="T57"/>
                  </a:cxn>
                  <a:cxn ang="T111">
                    <a:pos x="T58" y="T59"/>
                  </a:cxn>
                  <a:cxn ang="T112">
                    <a:pos x="T60" y="T61"/>
                  </a:cxn>
                  <a:cxn ang="T113">
                    <a:pos x="T62" y="T63"/>
                  </a:cxn>
                  <a:cxn ang="T114">
                    <a:pos x="T64" y="T65"/>
                  </a:cxn>
                  <a:cxn ang="T115">
                    <a:pos x="T66" y="T67"/>
                  </a:cxn>
                  <a:cxn ang="T116">
                    <a:pos x="T68" y="T69"/>
                  </a:cxn>
                  <a:cxn ang="T117">
                    <a:pos x="T70" y="T71"/>
                  </a:cxn>
                  <a:cxn ang="T118">
                    <a:pos x="T72" y="T73"/>
                  </a:cxn>
                  <a:cxn ang="T119">
                    <a:pos x="T74" y="T75"/>
                  </a:cxn>
                  <a:cxn ang="T120">
                    <a:pos x="T76" y="T77"/>
                  </a:cxn>
                  <a:cxn ang="T121">
                    <a:pos x="T78" y="T79"/>
                  </a:cxn>
                  <a:cxn ang="T122">
                    <a:pos x="T80" y="T81"/>
                  </a:cxn>
                </a:cxnLst>
                <a:rect l="T123" t="T124" r="T125" b="T126"/>
                <a:pathLst>
                  <a:path w="588" h="367">
                    <a:moveTo>
                      <a:pt x="553" y="178"/>
                    </a:moveTo>
                    <a:lnTo>
                      <a:pt x="531" y="132"/>
                    </a:lnTo>
                    <a:lnTo>
                      <a:pt x="502" y="104"/>
                    </a:lnTo>
                    <a:lnTo>
                      <a:pt x="426" y="56"/>
                    </a:lnTo>
                    <a:lnTo>
                      <a:pt x="334" y="20"/>
                    </a:lnTo>
                    <a:lnTo>
                      <a:pt x="278" y="10"/>
                    </a:lnTo>
                    <a:lnTo>
                      <a:pt x="237" y="10"/>
                    </a:lnTo>
                    <a:lnTo>
                      <a:pt x="177" y="0"/>
                    </a:lnTo>
                    <a:lnTo>
                      <a:pt x="128" y="4"/>
                    </a:lnTo>
                    <a:lnTo>
                      <a:pt x="74" y="6"/>
                    </a:lnTo>
                    <a:lnTo>
                      <a:pt x="40" y="18"/>
                    </a:lnTo>
                    <a:lnTo>
                      <a:pt x="9" y="32"/>
                    </a:lnTo>
                    <a:lnTo>
                      <a:pt x="0" y="46"/>
                    </a:lnTo>
                    <a:lnTo>
                      <a:pt x="3" y="66"/>
                    </a:lnTo>
                    <a:lnTo>
                      <a:pt x="15" y="74"/>
                    </a:lnTo>
                    <a:lnTo>
                      <a:pt x="46" y="76"/>
                    </a:lnTo>
                    <a:lnTo>
                      <a:pt x="79" y="68"/>
                    </a:lnTo>
                    <a:lnTo>
                      <a:pt x="146" y="70"/>
                    </a:lnTo>
                    <a:lnTo>
                      <a:pt x="183" y="80"/>
                    </a:lnTo>
                    <a:lnTo>
                      <a:pt x="212" y="100"/>
                    </a:lnTo>
                    <a:lnTo>
                      <a:pt x="173" y="124"/>
                    </a:lnTo>
                    <a:lnTo>
                      <a:pt x="163" y="142"/>
                    </a:lnTo>
                    <a:lnTo>
                      <a:pt x="171" y="166"/>
                    </a:lnTo>
                    <a:lnTo>
                      <a:pt x="179" y="176"/>
                    </a:lnTo>
                    <a:lnTo>
                      <a:pt x="167" y="202"/>
                    </a:lnTo>
                    <a:lnTo>
                      <a:pt x="181" y="230"/>
                    </a:lnTo>
                    <a:lnTo>
                      <a:pt x="175" y="255"/>
                    </a:lnTo>
                    <a:lnTo>
                      <a:pt x="190" y="283"/>
                    </a:lnTo>
                    <a:lnTo>
                      <a:pt x="210" y="331"/>
                    </a:lnTo>
                    <a:lnTo>
                      <a:pt x="257" y="339"/>
                    </a:lnTo>
                    <a:lnTo>
                      <a:pt x="313" y="339"/>
                    </a:lnTo>
                    <a:lnTo>
                      <a:pt x="336" y="319"/>
                    </a:lnTo>
                    <a:lnTo>
                      <a:pt x="368" y="349"/>
                    </a:lnTo>
                    <a:lnTo>
                      <a:pt x="426" y="351"/>
                    </a:lnTo>
                    <a:lnTo>
                      <a:pt x="455" y="361"/>
                    </a:lnTo>
                    <a:lnTo>
                      <a:pt x="494" y="367"/>
                    </a:lnTo>
                    <a:lnTo>
                      <a:pt x="535" y="335"/>
                    </a:lnTo>
                    <a:lnTo>
                      <a:pt x="566" y="303"/>
                    </a:lnTo>
                    <a:lnTo>
                      <a:pt x="588" y="241"/>
                    </a:lnTo>
                    <a:lnTo>
                      <a:pt x="562" y="214"/>
                    </a:lnTo>
                    <a:lnTo>
                      <a:pt x="553" y="178"/>
                    </a:lnTo>
                    <a:close/>
                  </a:path>
                </a:pathLst>
              </a:custGeom>
              <a:solidFill>
                <a:srgbClr val="FFA040"/>
              </a:solidFill>
              <a:ln w="12700">
                <a:solidFill>
                  <a:srgbClr val="402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kumimoji="0" lang="pl-PL" sz="1800" kern="0">
                  <a:solidFill>
                    <a:sysClr val="windowText" lastClr="000000"/>
                  </a:solidFill>
                  <a:latin typeface="Arial" panose="020B0604020202020204" pitchFamily="34" charset="0"/>
                </a:endParaRPr>
              </a:p>
            </p:txBody>
          </p:sp>
          <p:sp>
            <p:nvSpPr>
              <p:cNvPr id="112741" name="Freeform 65"/>
              <p:cNvSpPr>
                <a:spLocks/>
              </p:cNvSpPr>
              <p:nvPr/>
            </p:nvSpPr>
            <p:spPr bwMode="auto">
              <a:xfrm>
                <a:off x="3730" y="1177"/>
                <a:ext cx="99" cy="83"/>
              </a:xfrm>
              <a:custGeom>
                <a:avLst/>
                <a:gdLst>
                  <a:gd name="T0" fmla="*/ 0 w 195"/>
                  <a:gd name="T1" fmla="*/ 1 h 170"/>
                  <a:gd name="T2" fmla="*/ 0 w 195"/>
                  <a:gd name="T3" fmla="*/ 1 h 170"/>
                  <a:gd name="T4" fmla="*/ 0 w 195"/>
                  <a:gd name="T5" fmla="*/ 1 h 170"/>
                  <a:gd name="T6" fmla="*/ 0 w 195"/>
                  <a:gd name="T7" fmla="*/ 1 h 170"/>
                  <a:gd name="T8" fmla="*/ 0 w 195"/>
                  <a:gd name="T9" fmla="*/ 1 h 170"/>
                  <a:gd name="T10" fmla="*/ 0 w 195"/>
                  <a:gd name="T11" fmla="*/ 1 h 170"/>
                  <a:gd name="T12" fmla="*/ 0 w 195"/>
                  <a:gd name="T13" fmla="*/ 1 h 170"/>
                  <a:gd name="T14" fmla="*/ 0 w 195"/>
                  <a:gd name="T15" fmla="*/ 1 h 170"/>
                  <a:gd name="T16" fmla="*/ 0 w 195"/>
                  <a:gd name="T17" fmla="*/ 1 h 170"/>
                  <a:gd name="T18" fmla="*/ 0 w 195"/>
                  <a:gd name="T19" fmla="*/ 1 h 170"/>
                  <a:gd name="T20" fmla="*/ 0 w 195"/>
                  <a:gd name="T21" fmla="*/ 1 h 170"/>
                  <a:gd name="T22" fmla="*/ 0 w 195"/>
                  <a:gd name="T23" fmla="*/ 1 h 170"/>
                  <a:gd name="T24" fmla="*/ 0 w 195"/>
                  <a:gd name="T25" fmla="*/ 1 h 170"/>
                  <a:gd name="T26" fmla="*/ 0 w 195"/>
                  <a:gd name="T27" fmla="*/ 1 h 170"/>
                  <a:gd name="T28" fmla="*/ 0 w 195"/>
                  <a:gd name="T29" fmla="*/ 1 h 170"/>
                  <a:gd name="T30" fmla="*/ 0 w 195"/>
                  <a:gd name="T31" fmla="*/ 1 h 170"/>
                  <a:gd name="T32" fmla="*/ 0 w 195"/>
                  <a:gd name="T33" fmla="*/ 1 h 170"/>
                  <a:gd name="T34" fmla="*/ 0 w 195"/>
                  <a:gd name="T35" fmla="*/ 1 h 170"/>
                  <a:gd name="T36" fmla="*/ 0 w 195"/>
                  <a:gd name="T37" fmla="*/ 1 h 170"/>
                  <a:gd name="T38" fmla="*/ 0 w 195"/>
                  <a:gd name="T39" fmla="*/ 1 h 170"/>
                  <a:gd name="T40" fmla="*/ 0 w 195"/>
                  <a:gd name="T41" fmla="*/ 1 h 170"/>
                  <a:gd name="T42" fmla="*/ 0 w 195"/>
                  <a:gd name="T43" fmla="*/ 1 h 170"/>
                  <a:gd name="T44" fmla="*/ 0 w 195"/>
                  <a:gd name="T45" fmla="*/ 1 h 170"/>
                  <a:gd name="T46" fmla="*/ 0 w 195"/>
                  <a:gd name="T47" fmla="*/ 1 h 170"/>
                  <a:gd name="T48" fmla="*/ 0 w 195"/>
                  <a:gd name="T49" fmla="*/ 1 h 170"/>
                  <a:gd name="T50" fmla="*/ 0 w 195"/>
                  <a:gd name="T51" fmla="*/ 0 h 170"/>
                  <a:gd name="T52" fmla="*/ 0 w 195"/>
                  <a:gd name="T53" fmla="*/ 1 h 170"/>
                  <a:gd name="T54" fmla="*/ 0 w 195"/>
                  <a:gd name="T55" fmla="*/ 1 h 170"/>
                  <a:gd name="T56" fmla="*/ 0 w 195"/>
                  <a:gd name="T57" fmla="*/ 1 h 170"/>
                  <a:gd name="T58" fmla="*/ 0 w 195"/>
                  <a:gd name="T59" fmla="*/ 1 h 170"/>
                  <a:gd name="T60" fmla="*/ 0 w 195"/>
                  <a:gd name="T61" fmla="*/ 1 h 170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w 195"/>
                  <a:gd name="T94" fmla="*/ 0 h 170"/>
                  <a:gd name="T95" fmla="*/ 195 w 195"/>
                  <a:gd name="T96" fmla="*/ 170 h 170"/>
                </a:gdLst>
                <a:ahLst/>
                <a:cxnLst>
                  <a:cxn ang="T62">
                    <a:pos x="T0" y="T1"/>
                  </a:cxn>
                  <a:cxn ang="T63">
                    <a:pos x="T2" y="T3"/>
                  </a:cxn>
                  <a:cxn ang="T64">
                    <a:pos x="T4" y="T5"/>
                  </a:cxn>
                  <a:cxn ang="T65">
                    <a:pos x="T6" y="T7"/>
                  </a:cxn>
                  <a:cxn ang="T66">
                    <a:pos x="T8" y="T9"/>
                  </a:cxn>
                  <a:cxn ang="T67">
                    <a:pos x="T10" y="T11"/>
                  </a:cxn>
                  <a:cxn ang="T68">
                    <a:pos x="T12" y="T13"/>
                  </a:cxn>
                  <a:cxn ang="T69">
                    <a:pos x="T14" y="T15"/>
                  </a:cxn>
                  <a:cxn ang="T70">
                    <a:pos x="T16" y="T17"/>
                  </a:cxn>
                  <a:cxn ang="T71">
                    <a:pos x="T18" y="T19"/>
                  </a:cxn>
                  <a:cxn ang="T72">
                    <a:pos x="T20" y="T21"/>
                  </a:cxn>
                  <a:cxn ang="T73">
                    <a:pos x="T22" y="T23"/>
                  </a:cxn>
                  <a:cxn ang="T74">
                    <a:pos x="T24" y="T25"/>
                  </a:cxn>
                  <a:cxn ang="T75">
                    <a:pos x="T26" y="T27"/>
                  </a:cxn>
                  <a:cxn ang="T76">
                    <a:pos x="T28" y="T29"/>
                  </a:cxn>
                  <a:cxn ang="T77">
                    <a:pos x="T30" y="T31"/>
                  </a:cxn>
                  <a:cxn ang="T78">
                    <a:pos x="T32" y="T33"/>
                  </a:cxn>
                  <a:cxn ang="T79">
                    <a:pos x="T34" y="T35"/>
                  </a:cxn>
                  <a:cxn ang="T80">
                    <a:pos x="T36" y="T37"/>
                  </a:cxn>
                  <a:cxn ang="T81">
                    <a:pos x="T38" y="T39"/>
                  </a:cxn>
                  <a:cxn ang="T82">
                    <a:pos x="T40" y="T41"/>
                  </a:cxn>
                  <a:cxn ang="T83">
                    <a:pos x="T42" y="T43"/>
                  </a:cxn>
                  <a:cxn ang="T84">
                    <a:pos x="T44" y="T45"/>
                  </a:cxn>
                  <a:cxn ang="T85">
                    <a:pos x="T46" y="T47"/>
                  </a:cxn>
                  <a:cxn ang="T86">
                    <a:pos x="T48" y="T49"/>
                  </a:cxn>
                  <a:cxn ang="T87">
                    <a:pos x="T50" y="T51"/>
                  </a:cxn>
                  <a:cxn ang="T88">
                    <a:pos x="T52" y="T53"/>
                  </a:cxn>
                  <a:cxn ang="T89">
                    <a:pos x="T54" y="T55"/>
                  </a:cxn>
                  <a:cxn ang="T90">
                    <a:pos x="T56" y="T57"/>
                  </a:cxn>
                  <a:cxn ang="T91">
                    <a:pos x="T58" y="T59"/>
                  </a:cxn>
                  <a:cxn ang="T92">
                    <a:pos x="T60" y="T61"/>
                  </a:cxn>
                </a:cxnLst>
                <a:rect l="T93" t="T94" r="T95" b="T96"/>
                <a:pathLst>
                  <a:path w="195" h="170">
                    <a:moveTo>
                      <a:pt x="195" y="62"/>
                    </a:moveTo>
                    <a:lnTo>
                      <a:pt x="100" y="68"/>
                    </a:lnTo>
                    <a:lnTo>
                      <a:pt x="80" y="62"/>
                    </a:lnTo>
                    <a:lnTo>
                      <a:pt x="45" y="66"/>
                    </a:lnTo>
                    <a:lnTo>
                      <a:pt x="39" y="92"/>
                    </a:lnTo>
                    <a:lnTo>
                      <a:pt x="6" y="142"/>
                    </a:lnTo>
                    <a:lnTo>
                      <a:pt x="16" y="164"/>
                    </a:lnTo>
                    <a:lnTo>
                      <a:pt x="59" y="162"/>
                    </a:lnTo>
                    <a:lnTo>
                      <a:pt x="76" y="138"/>
                    </a:lnTo>
                    <a:lnTo>
                      <a:pt x="98" y="124"/>
                    </a:lnTo>
                    <a:lnTo>
                      <a:pt x="135" y="132"/>
                    </a:lnTo>
                    <a:lnTo>
                      <a:pt x="140" y="160"/>
                    </a:lnTo>
                    <a:lnTo>
                      <a:pt x="96" y="138"/>
                    </a:lnTo>
                    <a:lnTo>
                      <a:pt x="67" y="158"/>
                    </a:lnTo>
                    <a:lnTo>
                      <a:pt x="35" y="170"/>
                    </a:lnTo>
                    <a:lnTo>
                      <a:pt x="8" y="166"/>
                    </a:lnTo>
                    <a:lnTo>
                      <a:pt x="2" y="152"/>
                    </a:lnTo>
                    <a:lnTo>
                      <a:pt x="0" y="134"/>
                    </a:lnTo>
                    <a:lnTo>
                      <a:pt x="18" y="114"/>
                    </a:lnTo>
                    <a:lnTo>
                      <a:pt x="33" y="92"/>
                    </a:lnTo>
                    <a:lnTo>
                      <a:pt x="35" y="80"/>
                    </a:lnTo>
                    <a:lnTo>
                      <a:pt x="41" y="56"/>
                    </a:lnTo>
                    <a:lnTo>
                      <a:pt x="67" y="56"/>
                    </a:lnTo>
                    <a:lnTo>
                      <a:pt x="113" y="62"/>
                    </a:lnTo>
                    <a:lnTo>
                      <a:pt x="104" y="26"/>
                    </a:lnTo>
                    <a:lnTo>
                      <a:pt x="98" y="0"/>
                    </a:lnTo>
                    <a:lnTo>
                      <a:pt x="105" y="20"/>
                    </a:lnTo>
                    <a:lnTo>
                      <a:pt x="123" y="58"/>
                    </a:lnTo>
                    <a:lnTo>
                      <a:pt x="146" y="58"/>
                    </a:lnTo>
                    <a:lnTo>
                      <a:pt x="174" y="58"/>
                    </a:lnTo>
                    <a:lnTo>
                      <a:pt x="195" y="62"/>
                    </a:lnTo>
                    <a:close/>
                  </a:path>
                </a:pathLst>
              </a:custGeom>
              <a:solidFill>
                <a:srgbClr val="402000"/>
              </a:solidFill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kumimoji="0" lang="pl-PL" sz="1800" kern="0">
                  <a:solidFill>
                    <a:sysClr val="windowText" lastClr="000000"/>
                  </a:solidFill>
                  <a:latin typeface="Arial" panose="020B0604020202020204" pitchFamily="34" charset="0"/>
                </a:endParaRPr>
              </a:p>
            </p:txBody>
          </p:sp>
          <p:sp>
            <p:nvSpPr>
              <p:cNvPr id="112742" name="Freeform 66"/>
              <p:cNvSpPr>
                <a:spLocks/>
              </p:cNvSpPr>
              <p:nvPr/>
            </p:nvSpPr>
            <p:spPr bwMode="auto">
              <a:xfrm>
                <a:off x="3778" y="1251"/>
                <a:ext cx="27" cy="64"/>
              </a:xfrm>
              <a:custGeom>
                <a:avLst/>
                <a:gdLst>
                  <a:gd name="T0" fmla="*/ 0 w 52"/>
                  <a:gd name="T1" fmla="*/ 0 h 125"/>
                  <a:gd name="T2" fmla="*/ 1 w 52"/>
                  <a:gd name="T3" fmla="*/ 1 h 125"/>
                  <a:gd name="T4" fmla="*/ 1 w 52"/>
                  <a:gd name="T5" fmla="*/ 1 h 125"/>
                  <a:gd name="T6" fmla="*/ 1 w 52"/>
                  <a:gd name="T7" fmla="*/ 1 h 125"/>
                  <a:gd name="T8" fmla="*/ 1 w 52"/>
                  <a:gd name="T9" fmla="*/ 1 h 125"/>
                  <a:gd name="T10" fmla="*/ 1 w 52"/>
                  <a:gd name="T11" fmla="*/ 1 h 125"/>
                  <a:gd name="T12" fmla="*/ 1 w 52"/>
                  <a:gd name="T13" fmla="*/ 1 h 125"/>
                  <a:gd name="T14" fmla="*/ 1 w 52"/>
                  <a:gd name="T15" fmla="*/ 1 h 125"/>
                  <a:gd name="T16" fmla="*/ 1 w 52"/>
                  <a:gd name="T17" fmla="*/ 1 h 125"/>
                  <a:gd name="T18" fmla="*/ 1 w 52"/>
                  <a:gd name="T19" fmla="*/ 1 h 125"/>
                  <a:gd name="T20" fmla="*/ 1 w 52"/>
                  <a:gd name="T21" fmla="*/ 1 h 125"/>
                  <a:gd name="T22" fmla="*/ 0 w 52"/>
                  <a:gd name="T23" fmla="*/ 1 h 125"/>
                  <a:gd name="T24" fmla="*/ 1 w 52"/>
                  <a:gd name="T25" fmla="*/ 1 h 125"/>
                  <a:gd name="T26" fmla="*/ 1 w 52"/>
                  <a:gd name="T27" fmla="*/ 1 h 125"/>
                  <a:gd name="T28" fmla="*/ 1 w 52"/>
                  <a:gd name="T29" fmla="*/ 1 h 125"/>
                  <a:gd name="T30" fmla="*/ 1 w 52"/>
                  <a:gd name="T31" fmla="*/ 1 h 125"/>
                  <a:gd name="T32" fmla="*/ 1 w 52"/>
                  <a:gd name="T33" fmla="*/ 1 h 125"/>
                  <a:gd name="T34" fmla="*/ 1 w 52"/>
                  <a:gd name="T35" fmla="*/ 1 h 125"/>
                  <a:gd name="T36" fmla="*/ 1 w 52"/>
                  <a:gd name="T37" fmla="*/ 1 h 125"/>
                  <a:gd name="T38" fmla="*/ 1 w 52"/>
                  <a:gd name="T39" fmla="*/ 1 h 125"/>
                  <a:gd name="T40" fmla="*/ 1 w 52"/>
                  <a:gd name="T41" fmla="*/ 1 h 125"/>
                  <a:gd name="T42" fmla="*/ 0 w 52"/>
                  <a:gd name="T43" fmla="*/ 0 h 125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w 52"/>
                  <a:gd name="T67" fmla="*/ 0 h 125"/>
                  <a:gd name="T68" fmla="*/ 52 w 52"/>
                  <a:gd name="T69" fmla="*/ 125 h 125"/>
                </a:gdLst>
                <a:ahLst/>
                <a:cxnLst>
                  <a:cxn ang="T44">
                    <a:pos x="T0" y="T1"/>
                  </a:cxn>
                  <a:cxn ang="T45">
                    <a:pos x="T2" y="T3"/>
                  </a:cxn>
                  <a:cxn ang="T46">
                    <a:pos x="T4" y="T5"/>
                  </a:cxn>
                  <a:cxn ang="T47">
                    <a:pos x="T6" y="T7"/>
                  </a:cxn>
                  <a:cxn ang="T48">
                    <a:pos x="T8" y="T9"/>
                  </a:cxn>
                  <a:cxn ang="T49">
                    <a:pos x="T10" y="T11"/>
                  </a:cxn>
                  <a:cxn ang="T50">
                    <a:pos x="T12" y="T13"/>
                  </a:cxn>
                  <a:cxn ang="T51">
                    <a:pos x="T14" y="T15"/>
                  </a:cxn>
                  <a:cxn ang="T52">
                    <a:pos x="T16" y="T17"/>
                  </a:cxn>
                  <a:cxn ang="T53">
                    <a:pos x="T18" y="T19"/>
                  </a:cxn>
                  <a:cxn ang="T54">
                    <a:pos x="T20" y="T21"/>
                  </a:cxn>
                  <a:cxn ang="T55">
                    <a:pos x="T22" y="T23"/>
                  </a:cxn>
                  <a:cxn ang="T56">
                    <a:pos x="T24" y="T25"/>
                  </a:cxn>
                  <a:cxn ang="T57">
                    <a:pos x="T26" y="T27"/>
                  </a:cxn>
                  <a:cxn ang="T58">
                    <a:pos x="T28" y="T29"/>
                  </a:cxn>
                  <a:cxn ang="T59">
                    <a:pos x="T30" y="T31"/>
                  </a:cxn>
                  <a:cxn ang="T60">
                    <a:pos x="T32" y="T33"/>
                  </a:cxn>
                  <a:cxn ang="T61">
                    <a:pos x="T34" y="T35"/>
                  </a:cxn>
                  <a:cxn ang="T62">
                    <a:pos x="T36" y="T37"/>
                  </a:cxn>
                  <a:cxn ang="T63">
                    <a:pos x="T38" y="T39"/>
                  </a:cxn>
                  <a:cxn ang="T64">
                    <a:pos x="T40" y="T41"/>
                  </a:cxn>
                  <a:cxn ang="T65">
                    <a:pos x="T42" y="T43"/>
                  </a:cxn>
                </a:cxnLst>
                <a:rect l="T66" t="T67" r="T68" b="T69"/>
                <a:pathLst>
                  <a:path w="52" h="125">
                    <a:moveTo>
                      <a:pt x="0" y="0"/>
                    </a:moveTo>
                    <a:lnTo>
                      <a:pt x="19" y="12"/>
                    </a:lnTo>
                    <a:lnTo>
                      <a:pt x="23" y="26"/>
                    </a:lnTo>
                    <a:lnTo>
                      <a:pt x="21" y="40"/>
                    </a:lnTo>
                    <a:lnTo>
                      <a:pt x="35" y="43"/>
                    </a:lnTo>
                    <a:lnTo>
                      <a:pt x="42" y="53"/>
                    </a:lnTo>
                    <a:lnTo>
                      <a:pt x="42" y="69"/>
                    </a:lnTo>
                    <a:lnTo>
                      <a:pt x="37" y="77"/>
                    </a:lnTo>
                    <a:lnTo>
                      <a:pt x="5" y="87"/>
                    </a:lnTo>
                    <a:lnTo>
                      <a:pt x="11" y="95"/>
                    </a:lnTo>
                    <a:lnTo>
                      <a:pt x="11" y="107"/>
                    </a:lnTo>
                    <a:lnTo>
                      <a:pt x="0" y="121"/>
                    </a:lnTo>
                    <a:lnTo>
                      <a:pt x="17" y="125"/>
                    </a:lnTo>
                    <a:lnTo>
                      <a:pt x="17" y="105"/>
                    </a:lnTo>
                    <a:lnTo>
                      <a:pt x="31" y="89"/>
                    </a:lnTo>
                    <a:lnTo>
                      <a:pt x="46" y="79"/>
                    </a:lnTo>
                    <a:lnTo>
                      <a:pt x="52" y="57"/>
                    </a:lnTo>
                    <a:lnTo>
                      <a:pt x="44" y="45"/>
                    </a:lnTo>
                    <a:lnTo>
                      <a:pt x="29" y="38"/>
                    </a:lnTo>
                    <a:lnTo>
                      <a:pt x="29" y="22"/>
                    </a:lnTo>
                    <a:lnTo>
                      <a:pt x="25" y="6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402000"/>
              </a:solidFill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kumimoji="0" lang="pl-PL" sz="1800" kern="0">
                  <a:solidFill>
                    <a:sysClr val="windowText" lastClr="000000"/>
                  </a:solidFill>
                  <a:latin typeface="Arial" panose="020B0604020202020204" pitchFamily="34" charset="0"/>
                </a:endParaRPr>
              </a:p>
            </p:txBody>
          </p:sp>
          <p:sp>
            <p:nvSpPr>
              <p:cNvPr id="112743" name="Freeform 67"/>
              <p:cNvSpPr>
                <a:spLocks/>
              </p:cNvSpPr>
              <p:nvPr/>
            </p:nvSpPr>
            <p:spPr bwMode="auto">
              <a:xfrm>
                <a:off x="3763" y="1257"/>
                <a:ext cx="13" cy="11"/>
              </a:xfrm>
              <a:custGeom>
                <a:avLst/>
                <a:gdLst>
                  <a:gd name="T0" fmla="*/ 0 w 28"/>
                  <a:gd name="T1" fmla="*/ 0 h 28"/>
                  <a:gd name="T2" fmla="*/ 0 w 28"/>
                  <a:gd name="T3" fmla="*/ 1 h 28"/>
                  <a:gd name="T4" fmla="*/ 0 w 28"/>
                  <a:gd name="T5" fmla="*/ 1 h 28"/>
                  <a:gd name="T6" fmla="*/ 0 w 28"/>
                  <a:gd name="T7" fmla="*/ 1 h 28"/>
                  <a:gd name="T8" fmla="*/ 0 w 28"/>
                  <a:gd name="T9" fmla="*/ 1 h 28"/>
                  <a:gd name="T10" fmla="*/ 0 w 28"/>
                  <a:gd name="T11" fmla="*/ 0 h 28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28"/>
                  <a:gd name="T19" fmla="*/ 0 h 28"/>
                  <a:gd name="T20" fmla="*/ 28 w 28"/>
                  <a:gd name="T21" fmla="*/ 28 h 28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28" h="28">
                    <a:moveTo>
                      <a:pt x="12" y="0"/>
                    </a:moveTo>
                    <a:lnTo>
                      <a:pt x="10" y="10"/>
                    </a:lnTo>
                    <a:lnTo>
                      <a:pt x="12" y="22"/>
                    </a:lnTo>
                    <a:lnTo>
                      <a:pt x="28" y="28"/>
                    </a:lnTo>
                    <a:lnTo>
                      <a:pt x="0" y="24"/>
                    </a:lnTo>
                    <a:lnTo>
                      <a:pt x="12" y="0"/>
                    </a:lnTo>
                    <a:close/>
                  </a:path>
                </a:pathLst>
              </a:custGeom>
              <a:solidFill>
                <a:srgbClr val="402000"/>
              </a:solidFill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kumimoji="0" lang="pl-PL" sz="1800" kern="0">
                  <a:solidFill>
                    <a:sysClr val="windowText" lastClr="000000"/>
                  </a:solidFill>
                  <a:latin typeface="Arial" panose="020B0604020202020204" pitchFamily="34" charset="0"/>
                </a:endParaRPr>
              </a:p>
            </p:txBody>
          </p:sp>
          <p:sp>
            <p:nvSpPr>
              <p:cNvPr id="112744" name="Freeform 68"/>
              <p:cNvSpPr>
                <a:spLocks/>
              </p:cNvSpPr>
              <p:nvPr/>
            </p:nvSpPr>
            <p:spPr bwMode="auto">
              <a:xfrm>
                <a:off x="3775" y="1278"/>
                <a:ext cx="18" cy="11"/>
              </a:xfrm>
              <a:custGeom>
                <a:avLst/>
                <a:gdLst>
                  <a:gd name="T0" fmla="*/ 1 w 33"/>
                  <a:gd name="T1" fmla="*/ 0 h 22"/>
                  <a:gd name="T2" fmla="*/ 0 w 33"/>
                  <a:gd name="T3" fmla="*/ 1 h 22"/>
                  <a:gd name="T4" fmla="*/ 1 w 33"/>
                  <a:gd name="T5" fmla="*/ 1 h 22"/>
                  <a:gd name="T6" fmla="*/ 1 w 33"/>
                  <a:gd name="T7" fmla="*/ 1 h 22"/>
                  <a:gd name="T8" fmla="*/ 1 w 33"/>
                  <a:gd name="T9" fmla="*/ 1 h 22"/>
                  <a:gd name="T10" fmla="*/ 1 w 33"/>
                  <a:gd name="T11" fmla="*/ 1 h 22"/>
                  <a:gd name="T12" fmla="*/ 1 w 33"/>
                  <a:gd name="T13" fmla="*/ 0 h 22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33"/>
                  <a:gd name="T22" fmla="*/ 0 h 22"/>
                  <a:gd name="T23" fmla="*/ 33 w 33"/>
                  <a:gd name="T24" fmla="*/ 22 h 22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33" h="22">
                    <a:moveTo>
                      <a:pt x="6" y="0"/>
                    </a:moveTo>
                    <a:lnTo>
                      <a:pt x="0" y="10"/>
                    </a:lnTo>
                    <a:lnTo>
                      <a:pt x="11" y="22"/>
                    </a:lnTo>
                    <a:lnTo>
                      <a:pt x="17" y="22"/>
                    </a:lnTo>
                    <a:lnTo>
                      <a:pt x="33" y="22"/>
                    </a:lnTo>
                    <a:lnTo>
                      <a:pt x="19" y="18"/>
                    </a:lnTo>
                    <a:lnTo>
                      <a:pt x="6" y="0"/>
                    </a:lnTo>
                    <a:close/>
                  </a:path>
                </a:pathLst>
              </a:custGeom>
              <a:solidFill>
                <a:srgbClr val="402000"/>
              </a:solidFill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kumimoji="0" lang="pl-PL" sz="1800" kern="0">
                  <a:solidFill>
                    <a:sysClr val="windowText" lastClr="000000"/>
                  </a:solidFill>
                  <a:latin typeface="Arial" panose="020B0604020202020204" pitchFamily="34" charset="0"/>
                </a:endParaRPr>
              </a:p>
            </p:txBody>
          </p:sp>
          <p:sp>
            <p:nvSpPr>
              <p:cNvPr id="112745" name="Freeform 69"/>
              <p:cNvSpPr>
                <a:spLocks/>
              </p:cNvSpPr>
              <p:nvPr/>
            </p:nvSpPr>
            <p:spPr bwMode="auto">
              <a:xfrm>
                <a:off x="3772" y="1300"/>
                <a:ext cx="5" cy="16"/>
              </a:xfrm>
              <a:custGeom>
                <a:avLst/>
                <a:gdLst>
                  <a:gd name="T0" fmla="*/ 1 w 10"/>
                  <a:gd name="T1" fmla="*/ 0 h 32"/>
                  <a:gd name="T2" fmla="*/ 0 w 10"/>
                  <a:gd name="T3" fmla="*/ 1 h 32"/>
                  <a:gd name="T4" fmla="*/ 1 w 10"/>
                  <a:gd name="T5" fmla="*/ 1 h 32"/>
                  <a:gd name="T6" fmla="*/ 1 w 10"/>
                  <a:gd name="T7" fmla="*/ 1 h 32"/>
                  <a:gd name="T8" fmla="*/ 1 w 10"/>
                  <a:gd name="T9" fmla="*/ 0 h 32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10"/>
                  <a:gd name="T16" fmla="*/ 0 h 32"/>
                  <a:gd name="T17" fmla="*/ 10 w 10"/>
                  <a:gd name="T18" fmla="*/ 32 h 32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10" h="32">
                    <a:moveTo>
                      <a:pt x="4" y="0"/>
                    </a:moveTo>
                    <a:lnTo>
                      <a:pt x="0" y="10"/>
                    </a:lnTo>
                    <a:lnTo>
                      <a:pt x="4" y="32"/>
                    </a:lnTo>
                    <a:lnTo>
                      <a:pt x="10" y="22"/>
                    </a:lnTo>
                    <a:lnTo>
                      <a:pt x="4" y="0"/>
                    </a:lnTo>
                    <a:close/>
                  </a:path>
                </a:pathLst>
              </a:custGeom>
              <a:solidFill>
                <a:srgbClr val="402000"/>
              </a:solidFill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kumimoji="0" lang="pl-PL" sz="1800" kern="0">
                  <a:solidFill>
                    <a:sysClr val="windowText" lastClr="000000"/>
                  </a:solidFill>
                  <a:latin typeface="Arial" panose="020B0604020202020204" pitchFamily="34" charset="0"/>
                </a:endParaRPr>
              </a:p>
            </p:txBody>
          </p:sp>
          <p:sp>
            <p:nvSpPr>
              <p:cNvPr id="112746" name="Freeform 70"/>
              <p:cNvSpPr>
                <a:spLocks/>
              </p:cNvSpPr>
              <p:nvPr/>
            </p:nvSpPr>
            <p:spPr bwMode="auto">
              <a:xfrm>
                <a:off x="3723" y="1292"/>
                <a:ext cx="46" cy="9"/>
              </a:xfrm>
              <a:custGeom>
                <a:avLst/>
                <a:gdLst>
                  <a:gd name="T0" fmla="*/ 1 w 91"/>
                  <a:gd name="T1" fmla="*/ 1 h 18"/>
                  <a:gd name="T2" fmla="*/ 1 w 91"/>
                  <a:gd name="T3" fmla="*/ 1 h 18"/>
                  <a:gd name="T4" fmla="*/ 0 w 91"/>
                  <a:gd name="T5" fmla="*/ 0 h 18"/>
                  <a:gd name="T6" fmla="*/ 1 w 91"/>
                  <a:gd name="T7" fmla="*/ 1 h 18"/>
                  <a:gd name="T8" fmla="*/ 1 w 91"/>
                  <a:gd name="T9" fmla="*/ 1 h 18"/>
                  <a:gd name="T10" fmla="*/ 1 w 91"/>
                  <a:gd name="T11" fmla="*/ 1 h 18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91"/>
                  <a:gd name="T19" fmla="*/ 0 h 18"/>
                  <a:gd name="T20" fmla="*/ 91 w 91"/>
                  <a:gd name="T21" fmla="*/ 18 h 18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91" h="18">
                    <a:moveTo>
                      <a:pt x="91" y="8"/>
                    </a:moveTo>
                    <a:lnTo>
                      <a:pt x="58" y="8"/>
                    </a:lnTo>
                    <a:lnTo>
                      <a:pt x="0" y="0"/>
                    </a:lnTo>
                    <a:lnTo>
                      <a:pt x="27" y="8"/>
                    </a:lnTo>
                    <a:lnTo>
                      <a:pt x="68" y="18"/>
                    </a:lnTo>
                    <a:lnTo>
                      <a:pt x="91" y="8"/>
                    </a:lnTo>
                    <a:close/>
                  </a:path>
                </a:pathLst>
              </a:custGeom>
              <a:solidFill>
                <a:srgbClr val="402000"/>
              </a:solidFill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kumimoji="0" lang="pl-PL" sz="1800" kern="0">
                  <a:solidFill>
                    <a:sysClr val="windowText" lastClr="000000"/>
                  </a:solidFill>
                  <a:latin typeface="Arial" panose="020B0604020202020204" pitchFamily="34" charset="0"/>
                </a:endParaRPr>
              </a:p>
            </p:txBody>
          </p:sp>
          <p:sp>
            <p:nvSpPr>
              <p:cNvPr id="112747" name="Freeform 71"/>
              <p:cNvSpPr>
                <a:spLocks/>
              </p:cNvSpPr>
              <p:nvPr/>
            </p:nvSpPr>
            <p:spPr bwMode="auto">
              <a:xfrm>
                <a:off x="3714" y="1269"/>
                <a:ext cx="74" cy="12"/>
              </a:xfrm>
              <a:custGeom>
                <a:avLst/>
                <a:gdLst>
                  <a:gd name="T0" fmla="*/ 1 w 142"/>
                  <a:gd name="T1" fmla="*/ 1 h 23"/>
                  <a:gd name="T2" fmla="*/ 1 w 142"/>
                  <a:gd name="T3" fmla="*/ 1 h 23"/>
                  <a:gd name="T4" fmla="*/ 1 w 142"/>
                  <a:gd name="T5" fmla="*/ 1 h 23"/>
                  <a:gd name="T6" fmla="*/ 1 w 142"/>
                  <a:gd name="T7" fmla="*/ 1 h 23"/>
                  <a:gd name="T8" fmla="*/ 0 w 142"/>
                  <a:gd name="T9" fmla="*/ 0 h 23"/>
                  <a:gd name="T10" fmla="*/ 1 w 142"/>
                  <a:gd name="T11" fmla="*/ 1 h 23"/>
                  <a:gd name="T12" fmla="*/ 1 w 142"/>
                  <a:gd name="T13" fmla="*/ 1 h 23"/>
                  <a:gd name="T14" fmla="*/ 1 w 142"/>
                  <a:gd name="T15" fmla="*/ 1 h 23"/>
                  <a:gd name="T16" fmla="*/ 1 w 142"/>
                  <a:gd name="T17" fmla="*/ 1 h 23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w 142"/>
                  <a:gd name="T28" fmla="*/ 0 h 23"/>
                  <a:gd name="T29" fmla="*/ 142 w 142"/>
                  <a:gd name="T30" fmla="*/ 23 h 23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T27" t="T28" r="T29" b="T30"/>
                <a:pathLst>
                  <a:path w="142" h="23">
                    <a:moveTo>
                      <a:pt x="142" y="9"/>
                    </a:moveTo>
                    <a:lnTo>
                      <a:pt x="111" y="17"/>
                    </a:lnTo>
                    <a:lnTo>
                      <a:pt x="82" y="19"/>
                    </a:lnTo>
                    <a:lnTo>
                      <a:pt x="43" y="7"/>
                    </a:lnTo>
                    <a:lnTo>
                      <a:pt x="0" y="0"/>
                    </a:lnTo>
                    <a:lnTo>
                      <a:pt x="51" y="17"/>
                    </a:lnTo>
                    <a:lnTo>
                      <a:pt x="86" y="23"/>
                    </a:lnTo>
                    <a:lnTo>
                      <a:pt x="115" y="23"/>
                    </a:lnTo>
                    <a:lnTo>
                      <a:pt x="142" y="9"/>
                    </a:lnTo>
                    <a:close/>
                  </a:path>
                </a:pathLst>
              </a:custGeom>
              <a:solidFill>
                <a:srgbClr val="402000"/>
              </a:solidFill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kumimoji="0" lang="pl-PL" sz="1800" kern="0">
                  <a:solidFill>
                    <a:sysClr val="windowText" lastClr="000000"/>
                  </a:solidFill>
                  <a:latin typeface="Arial" panose="020B0604020202020204" pitchFamily="34" charset="0"/>
                </a:endParaRPr>
              </a:p>
            </p:txBody>
          </p:sp>
          <p:sp>
            <p:nvSpPr>
              <p:cNvPr id="112748" name="Freeform 72"/>
              <p:cNvSpPr>
                <a:spLocks/>
              </p:cNvSpPr>
              <p:nvPr/>
            </p:nvSpPr>
            <p:spPr bwMode="auto">
              <a:xfrm>
                <a:off x="3737" y="1232"/>
                <a:ext cx="20" cy="20"/>
              </a:xfrm>
              <a:custGeom>
                <a:avLst/>
                <a:gdLst>
                  <a:gd name="T0" fmla="*/ 1 w 39"/>
                  <a:gd name="T1" fmla="*/ 0 h 40"/>
                  <a:gd name="T2" fmla="*/ 1 w 39"/>
                  <a:gd name="T3" fmla="*/ 1 h 40"/>
                  <a:gd name="T4" fmla="*/ 1 w 39"/>
                  <a:gd name="T5" fmla="*/ 1 h 40"/>
                  <a:gd name="T6" fmla="*/ 0 w 39"/>
                  <a:gd name="T7" fmla="*/ 1 h 40"/>
                  <a:gd name="T8" fmla="*/ 1 w 39"/>
                  <a:gd name="T9" fmla="*/ 1 h 40"/>
                  <a:gd name="T10" fmla="*/ 1 w 39"/>
                  <a:gd name="T11" fmla="*/ 1 h 40"/>
                  <a:gd name="T12" fmla="*/ 1 w 39"/>
                  <a:gd name="T13" fmla="*/ 1 h 40"/>
                  <a:gd name="T14" fmla="*/ 1 w 39"/>
                  <a:gd name="T15" fmla="*/ 0 h 40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w 39"/>
                  <a:gd name="T25" fmla="*/ 0 h 40"/>
                  <a:gd name="T26" fmla="*/ 39 w 39"/>
                  <a:gd name="T27" fmla="*/ 40 h 40"/>
                </a:gdLst>
                <a:ahLst/>
                <a:cxnLst>
                  <a:cxn ang="T16">
                    <a:pos x="T0" y="T1"/>
                  </a:cxn>
                  <a:cxn ang="T17">
                    <a:pos x="T2" y="T3"/>
                  </a:cxn>
                  <a:cxn ang="T18">
                    <a:pos x="T4" y="T5"/>
                  </a:cxn>
                  <a:cxn ang="T19">
                    <a:pos x="T6" y="T7"/>
                  </a:cxn>
                  <a:cxn ang="T20">
                    <a:pos x="T8" y="T9"/>
                  </a:cxn>
                  <a:cxn ang="T21">
                    <a:pos x="T10" y="T11"/>
                  </a:cxn>
                  <a:cxn ang="T22">
                    <a:pos x="T12" y="T13"/>
                  </a:cxn>
                  <a:cxn ang="T23">
                    <a:pos x="T14" y="T15"/>
                  </a:cxn>
                </a:cxnLst>
                <a:rect l="T24" t="T25" r="T26" b="T27"/>
                <a:pathLst>
                  <a:path w="39" h="40">
                    <a:moveTo>
                      <a:pt x="23" y="0"/>
                    </a:moveTo>
                    <a:lnTo>
                      <a:pt x="33" y="20"/>
                    </a:lnTo>
                    <a:lnTo>
                      <a:pt x="17" y="34"/>
                    </a:lnTo>
                    <a:lnTo>
                      <a:pt x="0" y="40"/>
                    </a:lnTo>
                    <a:lnTo>
                      <a:pt x="17" y="38"/>
                    </a:lnTo>
                    <a:lnTo>
                      <a:pt x="35" y="30"/>
                    </a:lnTo>
                    <a:lnTo>
                      <a:pt x="39" y="18"/>
                    </a:lnTo>
                    <a:lnTo>
                      <a:pt x="23" y="0"/>
                    </a:lnTo>
                    <a:close/>
                  </a:path>
                </a:pathLst>
              </a:custGeom>
              <a:solidFill>
                <a:srgbClr val="402000"/>
              </a:solidFill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kumimoji="0" lang="pl-PL" sz="1800" kern="0">
                  <a:solidFill>
                    <a:sysClr val="windowText" lastClr="000000"/>
                  </a:solidFill>
                  <a:latin typeface="Arial" panose="020B0604020202020204" pitchFamily="34" charset="0"/>
                </a:endParaRPr>
              </a:p>
            </p:txBody>
          </p:sp>
        </p:grpSp>
        <p:sp>
          <p:nvSpPr>
            <p:cNvPr id="112702" name="Freeform 73"/>
            <p:cNvSpPr>
              <a:spLocks/>
            </p:cNvSpPr>
            <p:nvPr/>
          </p:nvSpPr>
          <p:spPr bwMode="auto">
            <a:xfrm>
              <a:off x="4017" y="1132"/>
              <a:ext cx="93" cy="111"/>
            </a:xfrm>
            <a:custGeom>
              <a:avLst/>
              <a:gdLst>
                <a:gd name="T0" fmla="*/ 0 w 195"/>
                <a:gd name="T1" fmla="*/ 1 h 221"/>
                <a:gd name="T2" fmla="*/ 0 w 195"/>
                <a:gd name="T3" fmla="*/ 1 h 221"/>
                <a:gd name="T4" fmla="*/ 0 w 195"/>
                <a:gd name="T5" fmla="*/ 1 h 221"/>
                <a:gd name="T6" fmla="*/ 0 w 195"/>
                <a:gd name="T7" fmla="*/ 1 h 221"/>
                <a:gd name="T8" fmla="*/ 0 w 195"/>
                <a:gd name="T9" fmla="*/ 1 h 221"/>
                <a:gd name="T10" fmla="*/ 0 w 195"/>
                <a:gd name="T11" fmla="*/ 0 h 221"/>
                <a:gd name="T12" fmla="*/ 0 w 195"/>
                <a:gd name="T13" fmla="*/ 1 h 221"/>
                <a:gd name="T14" fmla="*/ 0 w 195"/>
                <a:gd name="T15" fmla="*/ 1 h 221"/>
                <a:gd name="T16" fmla="*/ 0 w 195"/>
                <a:gd name="T17" fmla="*/ 1 h 221"/>
                <a:gd name="T18" fmla="*/ 0 w 195"/>
                <a:gd name="T19" fmla="*/ 1 h 221"/>
                <a:gd name="T20" fmla="*/ 0 w 195"/>
                <a:gd name="T21" fmla="*/ 1 h 221"/>
                <a:gd name="T22" fmla="*/ 0 w 195"/>
                <a:gd name="T23" fmla="*/ 1 h 221"/>
                <a:gd name="T24" fmla="*/ 0 w 195"/>
                <a:gd name="T25" fmla="*/ 1 h 221"/>
                <a:gd name="T26" fmla="*/ 0 w 195"/>
                <a:gd name="T27" fmla="*/ 1 h 221"/>
                <a:gd name="T28" fmla="*/ 0 w 195"/>
                <a:gd name="T29" fmla="*/ 1 h 221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w 195"/>
                <a:gd name="T46" fmla="*/ 0 h 221"/>
                <a:gd name="T47" fmla="*/ 195 w 195"/>
                <a:gd name="T48" fmla="*/ 221 h 221"/>
              </a:gdLst>
              <a:ahLst/>
              <a:cxnLst>
                <a:cxn ang="T30">
                  <a:pos x="T0" y="T1"/>
                </a:cxn>
                <a:cxn ang="T31">
                  <a:pos x="T2" y="T3"/>
                </a:cxn>
                <a:cxn ang="T32">
                  <a:pos x="T4" y="T5"/>
                </a:cxn>
                <a:cxn ang="T33">
                  <a:pos x="T6" y="T7"/>
                </a:cxn>
                <a:cxn ang="T34">
                  <a:pos x="T8" y="T9"/>
                </a:cxn>
                <a:cxn ang="T35">
                  <a:pos x="T10" y="T11"/>
                </a:cxn>
                <a:cxn ang="T36">
                  <a:pos x="T12" y="T13"/>
                </a:cxn>
                <a:cxn ang="T37">
                  <a:pos x="T14" y="T15"/>
                </a:cxn>
                <a:cxn ang="T38">
                  <a:pos x="T16" y="T17"/>
                </a:cxn>
                <a:cxn ang="T39">
                  <a:pos x="T18" y="T19"/>
                </a:cxn>
                <a:cxn ang="T40">
                  <a:pos x="T20" y="T21"/>
                </a:cxn>
                <a:cxn ang="T41">
                  <a:pos x="T22" y="T23"/>
                </a:cxn>
                <a:cxn ang="T42">
                  <a:pos x="T24" y="T25"/>
                </a:cxn>
                <a:cxn ang="T43">
                  <a:pos x="T26" y="T27"/>
                </a:cxn>
                <a:cxn ang="T44">
                  <a:pos x="T28" y="T29"/>
                </a:cxn>
              </a:cxnLst>
              <a:rect l="T45" t="T46" r="T47" b="T48"/>
              <a:pathLst>
                <a:path w="195" h="221">
                  <a:moveTo>
                    <a:pt x="14" y="201"/>
                  </a:moveTo>
                  <a:lnTo>
                    <a:pt x="37" y="221"/>
                  </a:lnTo>
                  <a:lnTo>
                    <a:pt x="152" y="165"/>
                  </a:lnTo>
                  <a:lnTo>
                    <a:pt x="195" y="83"/>
                  </a:lnTo>
                  <a:lnTo>
                    <a:pt x="187" y="28"/>
                  </a:lnTo>
                  <a:lnTo>
                    <a:pt x="142" y="0"/>
                  </a:lnTo>
                  <a:lnTo>
                    <a:pt x="117" y="2"/>
                  </a:lnTo>
                  <a:lnTo>
                    <a:pt x="127" y="36"/>
                  </a:lnTo>
                  <a:lnTo>
                    <a:pt x="125" y="65"/>
                  </a:lnTo>
                  <a:lnTo>
                    <a:pt x="109" y="95"/>
                  </a:lnTo>
                  <a:lnTo>
                    <a:pt x="72" y="131"/>
                  </a:lnTo>
                  <a:lnTo>
                    <a:pt x="37" y="165"/>
                  </a:lnTo>
                  <a:lnTo>
                    <a:pt x="0" y="171"/>
                  </a:lnTo>
                  <a:lnTo>
                    <a:pt x="4" y="187"/>
                  </a:lnTo>
                  <a:lnTo>
                    <a:pt x="14" y="201"/>
                  </a:lnTo>
                  <a:close/>
                </a:path>
              </a:pathLst>
            </a:custGeom>
            <a:solidFill>
              <a:srgbClr val="808000"/>
            </a:solidFill>
            <a:ln w="12700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kumimoji="0" lang="pl-PL" sz="1800" kern="0">
                <a:solidFill>
                  <a:sysClr val="windowText" lastClr="000000"/>
                </a:solidFill>
                <a:latin typeface="Arial" panose="020B0604020202020204" pitchFamily="34" charset="0"/>
              </a:endParaRPr>
            </a:p>
          </p:txBody>
        </p:sp>
        <p:grpSp>
          <p:nvGrpSpPr>
            <p:cNvPr id="6" name="Group 74"/>
            <p:cNvGrpSpPr>
              <a:grpSpLocks/>
            </p:cNvGrpSpPr>
            <p:nvPr/>
          </p:nvGrpSpPr>
          <p:grpSpPr bwMode="auto">
            <a:xfrm>
              <a:off x="4654" y="576"/>
              <a:ext cx="315" cy="465"/>
              <a:chOff x="4503" y="694"/>
              <a:chExt cx="328" cy="465"/>
            </a:xfrm>
          </p:grpSpPr>
          <p:sp>
            <p:nvSpPr>
              <p:cNvPr id="112721" name="Freeform 75"/>
              <p:cNvSpPr>
                <a:spLocks/>
              </p:cNvSpPr>
              <p:nvPr/>
            </p:nvSpPr>
            <p:spPr bwMode="auto">
              <a:xfrm>
                <a:off x="4513" y="740"/>
                <a:ext cx="307" cy="419"/>
              </a:xfrm>
              <a:custGeom>
                <a:avLst/>
                <a:gdLst>
                  <a:gd name="T0" fmla="*/ 1 w 613"/>
                  <a:gd name="T1" fmla="*/ 1 h 838"/>
                  <a:gd name="T2" fmla="*/ 1 w 613"/>
                  <a:gd name="T3" fmla="*/ 1 h 838"/>
                  <a:gd name="T4" fmla="*/ 1 w 613"/>
                  <a:gd name="T5" fmla="*/ 1 h 838"/>
                  <a:gd name="T6" fmla="*/ 1 w 613"/>
                  <a:gd name="T7" fmla="*/ 1 h 838"/>
                  <a:gd name="T8" fmla="*/ 0 w 613"/>
                  <a:gd name="T9" fmla="*/ 1 h 838"/>
                  <a:gd name="T10" fmla="*/ 1 w 613"/>
                  <a:gd name="T11" fmla="*/ 1 h 838"/>
                  <a:gd name="T12" fmla="*/ 1 w 613"/>
                  <a:gd name="T13" fmla="*/ 1 h 838"/>
                  <a:gd name="T14" fmla="*/ 1 w 613"/>
                  <a:gd name="T15" fmla="*/ 1 h 838"/>
                  <a:gd name="T16" fmla="*/ 1 w 613"/>
                  <a:gd name="T17" fmla="*/ 1 h 838"/>
                  <a:gd name="T18" fmla="*/ 1 w 613"/>
                  <a:gd name="T19" fmla="*/ 1 h 838"/>
                  <a:gd name="T20" fmla="*/ 1 w 613"/>
                  <a:gd name="T21" fmla="*/ 1 h 838"/>
                  <a:gd name="T22" fmla="*/ 1 w 613"/>
                  <a:gd name="T23" fmla="*/ 1 h 838"/>
                  <a:gd name="T24" fmla="*/ 1 w 613"/>
                  <a:gd name="T25" fmla="*/ 1 h 838"/>
                  <a:gd name="T26" fmla="*/ 1 w 613"/>
                  <a:gd name="T27" fmla="*/ 1 h 838"/>
                  <a:gd name="T28" fmla="*/ 1 w 613"/>
                  <a:gd name="T29" fmla="*/ 1 h 838"/>
                  <a:gd name="T30" fmla="*/ 1 w 613"/>
                  <a:gd name="T31" fmla="*/ 1 h 838"/>
                  <a:gd name="T32" fmla="*/ 1 w 613"/>
                  <a:gd name="T33" fmla="*/ 1 h 838"/>
                  <a:gd name="T34" fmla="*/ 1 w 613"/>
                  <a:gd name="T35" fmla="*/ 1 h 838"/>
                  <a:gd name="T36" fmla="*/ 1 w 613"/>
                  <a:gd name="T37" fmla="*/ 1 h 838"/>
                  <a:gd name="T38" fmla="*/ 1 w 613"/>
                  <a:gd name="T39" fmla="*/ 1 h 838"/>
                  <a:gd name="T40" fmla="*/ 1 w 613"/>
                  <a:gd name="T41" fmla="*/ 1 h 838"/>
                  <a:gd name="T42" fmla="*/ 1 w 613"/>
                  <a:gd name="T43" fmla="*/ 1 h 838"/>
                  <a:gd name="T44" fmla="*/ 1 w 613"/>
                  <a:gd name="T45" fmla="*/ 1 h 838"/>
                  <a:gd name="T46" fmla="*/ 1 w 613"/>
                  <a:gd name="T47" fmla="*/ 1 h 838"/>
                  <a:gd name="T48" fmla="*/ 1 w 613"/>
                  <a:gd name="T49" fmla="*/ 1 h 838"/>
                  <a:gd name="T50" fmla="*/ 1 w 613"/>
                  <a:gd name="T51" fmla="*/ 1 h 838"/>
                  <a:gd name="T52" fmla="*/ 1 w 613"/>
                  <a:gd name="T53" fmla="*/ 1 h 838"/>
                  <a:gd name="T54" fmla="*/ 1 w 613"/>
                  <a:gd name="T55" fmla="*/ 1 h 838"/>
                  <a:gd name="T56" fmla="*/ 1 w 613"/>
                  <a:gd name="T57" fmla="*/ 1 h 838"/>
                  <a:gd name="T58" fmla="*/ 1 w 613"/>
                  <a:gd name="T59" fmla="*/ 1 h 838"/>
                  <a:gd name="T60" fmla="*/ 1 w 613"/>
                  <a:gd name="T61" fmla="*/ 1 h 838"/>
                  <a:gd name="T62" fmla="*/ 1 w 613"/>
                  <a:gd name="T63" fmla="*/ 1 h 838"/>
                  <a:gd name="T64" fmla="*/ 1 w 613"/>
                  <a:gd name="T65" fmla="*/ 1 h 838"/>
                  <a:gd name="T66" fmla="*/ 1 w 613"/>
                  <a:gd name="T67" fmla="*/ 1 h 838"/>
                  <a:gd name="T68" fmla="*/ 1 w 613"/>
                  <a:gd name="T69" fmla="*/ 1 h 838"/>
                  <a:gd name="T70" fmla="*/ 1 w 613"/>
                  <a:gd name="T71" fmla="*/ 1 h 838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w 613"/>
                  <a:gd name="T109" fmla="*/ 0 h 838"/>
                  <a:gd name="T110" fmla="*/ 613 w 613"/>
                  <a:gd name="T111" fmla="*/ 838 h 838"/>
                </a:gdLst>
                <a:ahLst/>
                <a:cxnLst>
                  <a:cxn ang="T72">
                    <a:pos x="T0" y="T1"/>
                  </a:cxn>
                  <a:cxn ang="T73">
                    <a:pos x="T2" y="T3"/>
                  </a:cxn>
                  <a:cxn ang="T74">
                    <a:pos x="T4" y="T5"/>
                  </a:cxn>
                  <a:cxn ang="T75">
                    <a:pos x="T6" y="T7"/>
                  </a:cxn>
                  <a:cxn ang="T76">
                    <a:pos x="T8" y="T9"/>
                  </a:cxn>
                  <a:cxn ang="T77">
                    <a:pos x="T10" y="T11"/>
                  </a:cxn>
                  <a:cxn ang="T78">
                    <a:pos x="T12" y="T13"/>
                  </a:cxn>
                  <a:cxn ang="T79">
                    <a:pos x="T14" y="T15"/>
                  </a:cxn>
                  <a:cxn ang="T80">
                    <a:pos x="T16" y="T17"/>
                  </a:cxn>
                  <a:cxn ang="T81">
                    <a:pos x="T18" y="T19"/>
                  </a:cxn>
                  <a:cxn ang="T82">
                    <a:pos x="T20" y="T21"/>
                  </a:cxn>
                  <a:cxn ang="T83">
                    <a:pos x="T22" y="T23"/>
                  </a:cxn>
                  <a:cxn ang="T84">
                    <a:pos x="T24" y="T25"/>
                  </a:cxn>
                  <a:cxn ang="T85">
                    <a:pos x="T26" y="T27"/>
                  </a:cxn>
                  <a:cxn ang="T86">
                    <a:pos x="T28" y="T29"/>
                  </a:cxn>
                  <a:cxn ang="T87">
                    <a:pos x="T30" y="T31"/>
                  </a:cxn>
                  <a:cxn ang="T88">
                    <a:pos x="T32" y="T33"/>
                  </a:cxn>
                  <a:cxn ang="T89">
                    <a:pos x="T34" y="T35"/>
                  </a:cxn>
                  <a:cxn ang="T90">
                    <a:pos x="T36" y="T37"/>
                  </a:cxn>
                  <a:cxn ang="T91">
                    <a:pos x="T38" y="T39"/>
                  </a:cxn>
                  <a:cxn ang="T92">
                    <a:pos x="T40" y="T41"/>
                  </a:cxn>
                  <a:cxn ang="T93">
                    <a:pos x="T42" y="T43"/>
                  </a:cxn>
                  <a:cxn ang="T94">
                    <a:pos x="T44" y="T45"/>
                  </a:cxn>
                  <a:cxn ang="T95">
                    <a:pos x="T46" y="T47"/>
                  </a:cxn>
                  <a:cxn ang="T96">
                    <a:pos x="T48" y="T49"/>
                  </a:cxn>
                  <a:cxn ang="T97">
                    <a:pos x="T50" y="T51"/>
                  </a:cxn>
                  <a:cxn ang="T98">
                    <a:pos x="T52" y="T53"/>
                  </a:cxn>
                  <a:cxn ang="T99">
                    <a:pos x="T54" y="T55"/>
                  </a:cxn>
                  <a:cxn ang="T100">
                    <a:pos x="T56" y="T57"/>
                  </a:cxn>
                  <a:cxn ang="T101">
                    <a:pos x="T58" y="T59"/>
                  </a:cxn>
                  <a:cxn ang="T102">
                    <a:pos x="T60" y="T61"/>
                  </a:cxn>
                  <a:cxn ang="T103">
                    <a:pos x="T62" y="T63"/>
                  </a:cxn>
                  <a:cxn ang="T104">
                    <a:pos x="T64" y="T65"/>
                  </a:cxn>
                  <a:cxn ang="T105">
                    <a:pos x="T66" y="T67"/>
                  </a:cxn>
                  <a:cxn ang="T106">
                    <a:pos x="T68" y="T69"/>
                  </a:cxn>
                  <a:cxn ang="T107">
                    <a:pos x="T70" y="T71"/>
                  </a:cxn>
                </a:cxnLst>
                <a:rect l="T108" t="T109" r="T110" b="T111"/>
                <a:pathLst>
                  <a:path w="613" h="838">
                    <a:moveTo>
                      <a:pt x="327" y="0"/>
                    </a:moveTo>
                    <a:lnTo>
                      <a:pt x="264" y="32"/>
                    </a:lnTo>
                    <a:lnTo>
                      <a:pt x="192" y="60"/>
                    </a:lnTo>
                    <a:lnTo>
                      <a:pt x="126" y="80"/>
                    </a:lnTo>
                    <a:lnTo>
                      <a:pt x="54" y="120"/>
                    </a:lnTo>
                    <a:lnTo>
                      <a:pt x="4" y="155"/>
                    </a:lnTo>
                    <a:lnTo>
                      <a:pt x="0" y="195"/>
                    </a:lnTo>
                    <a:lnTo>
                      <a:pt x="4" y="251"/>
                    </a:lnTo>
                    <a:lnTo>
                      <a:pt x="0" y="299"/>
                    </a:lnTo>
                    <a:lnTo>
                      <a:pt x="0" y="355"/>
                    </a:lnTo>
                    <a:lnTo>
                      <a:pt x="4" y="371"/>
                    </a:lnTo>
                    <a:lnTo>
                      <a:pt x="9" y="383"/>
                    </a:lnTo>
                    <a:lnTo>
                      <a:pt x="25" y="393"/>
                    </a:lnTo>
                    <a:lnTo>
                      <a:pt x="31" y="411"/>
                    </a:lnTo>
                    <a:lnTo>
                      <a:pt x="33" y="467"/>
                    </a:lnTo>
                    <a:lnTo>
                      <a:pt x="44" y="503"/>
                    </a:lnTo>
                    <a:lnTo>
                      <a:pt x="58" y="525"/>
                    </a:lnTo>
                    <a:lnTo>
                      <a:pt x="66" y="575"/>
                    </a:lnTo>
                    <a:lnTo>
                      <a:pt x="76" y="600"/>
                    </a:lnTo>
                    <a:lnTo>
                      <a:pt x="93" y="638"/>
                    </a:lnTo>
                    <a:lnTo>
                      <a:pt x="99" y="668"/>
                    </a:lnTo>
                    <a:lnTo>
                      <a:pt x="111" y="694"/>
                    </a:lnTo>
                    <a:lnTo>
                      <a:pt x="120" y="708"/>
                    </a:lnTo>
                    <a:lnTo>
                      <a:pt x="126" y="730"/>
                    </a:lnTo>
                    <a:lnTo>
                      <a:pt x="136" y="764"/>
                    </a:lnTo>
                    <a:lnTo>
                      <a:pt x="155" y="788"/>
                    </a:lnTo>
                    <a:lnTo>
                      <a:pt x="177" y="798"/>
                    </a:lnTo>
                    <a:lnTo>
                      <a:pt x="208" y="798"/>
                    </a:lnTo>
                    <a:lnTo>
                      <a:pt x="231" y="798"/>
                    </a:lnTo>
                    <a:lnTo>
                      <a:pt x="241" y="794"/>
                    </a:lnTo>
                    <a:lnTo>
                      <a:pt x="268" y="792"/>
                    </a:lnTo>
                    <a:lnTo>
                      <a:pt x="286" y="810"/>
                    </a:lnTo>
                    <a:lnTo>
                      <a:pt x="307" y="830"/>
                    </a:lnTo>
                    <a:lnTo>
                      <a:pt x="337" y="838"/>
                    </a:lnTo>
                    <a:lnTo>
                      <a:pt x="399" y="818"/>
                    </a:lnTo>
                    <a:lnTo>
                      <a:pt x="451" y="788"/>
                    </a:lnTo>
                    <a:lnTo>
                      <a:pt x="498" y="734"/>
                    </a:lnTo>
                    <a:lnTo>
                      <a:pt x="553" y="650"/>
                    </a:lnTo>
                    <a:lnTo>
                      <a:pt x="574" y="614"/>
                    </a:lnTo>
                    <a:lnTo>
                      <a:pt x="595" y="569"/>
                    </a:lnTo>
                    <a:lnTo>
                      <a:pt x="603" y="543"/>
                    </a:lnTo>
                    <a:lnTo>
                      <a:pt x="603" y="527"/>
                    </a:lnTo>
                    <a:lnTo>
                      <a:pt x="603" y="503"/>
                    </a:lnTo>
                    <a:lnTo>
                      <a:pt x="580" y="467"/>
                    </a:lnTo>
                    <a:lnTo>
                      <a:pt x="592" y="445"/>
                    </a:lnTo>
                    <a:lnTo>
                      <a:pt x="607" y="405"/>
                    </a:lnTo>
                    <a:lnTo>
                      <a:pt x="613" y="365"/>
                    </a:lnTo>
                    <a:lnTo>
                      <a:pt x="613" y="331"/>
                    </a:lnTo>
                    <a:lnTo>
                      <a:pt x="603" y="285"/>
                    </a:lnTo>
                    <a:lnTo>
                      <a:pt x="592" y="253"/>
                    </a:lnTo>
                    <a:lnTo>
                      <a:pt x="574" y="239"/>
                    </a:lnTo>
                    <a:lnTo>
                      <a:pt x="553" y="239"/>
                    </a:lnTo>
                    <a:lnTo>
                      <a:pt x="535" y="245"/>
                    </a:lnTo>
                    <a:lnTo>
                      <a:pt x="520" y="259"/>
                    </a:lnTo>
                    <a:lnTo>
                      <a:pt x="508" y="291"/>
                    </a:lnTo>
                    <a:lnTo>
                      <a:pt x="502" y="309"/>
                    </a:lnTo>
                    <a:lnTo>
                      <a:pt x="502" y="331"/>
                    </a:lnTo>
                    <a:lnTo>
                      <a:pt x="498" y="361"/>
                    </a:lnTo>
                    <a:lnTo>
                      <a:pt x="498" y="383"/>
                    </a:lnTo>
                    <a:lnTo>
                      <a:pt x="481" y="423"/>
                    </a:lnTo>
                    <a:lnTo>
                      <a:pt x="448" y="429"/>
                    </a:lnTo>
                    <a:lnTo>
                      <a:pt x="430" y="405"/>
                    </a:lnTo>
                    <a:lnTo>
                      <a:pt x="436" y="355"/>
                    </a:lnTo>
                    <a:lnTo>
                      <a:pt x="424" y="319"/>
                    </a:lnTo>
                    <a:lnTo>
                      <a:pt x="391" y="267"/>
                    </a:lnTo>
                    <a:lnTo>
                      <a:pt x="375" y="227"/>
                    </a:lnTo>
                    <a:lnTo>
                      <a:pt x="342" y="179"/>
                    </a:lnTo>
                    <a:lnTo>
                      <a:pt x="327" y="155"/>
                    </a:lnTo>
                    <a:lnTo>
                      <a:pt x="309" y="88"/>
                    </a:lnTo>
                    <a:lnTo>
                      <a:pt x="309" y="60"/>
                    </a:lnTo>
                    <a:lnTo>
                      <a:pt x="313" y="32"/>
                    </a:lnTo>
                    <a:lnTo>
                      <a:pt x="282" y="48"/>
                    </a:lnTo>
                    <a:lnTo>
                      <a:pt x="327" y="0"/>
                    </a:lnTo>
                    <a:close/>
                  </a:path>
                </a:pathLst>
              </a:custGeom>
              <a:solidFill>
                <a:srgbClr val="FFA040"/>
              </a:solidFill>
              <a:ln w="12700">
                <a:solidFill>
                  <a:srgbClr val="402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kumimoji="0" lang="pl-PL" sz="1800" kern="0">
                  <a:solidFill>
                    <a:sysClr val="windowText" lastClr="000000"/>
                  </a:solidFill>
                  <a:latin typeface="Arial" panose="020B0604020202020204" pitchFamily="34" charset="0"/>
                </a:endParaRPr>
              </a:p>
            </p:txBody>
          </p:sp>
          <p:sp>
            <p:nvSpPr>
              <p:cNvPr id="112722" name="Freeform 76"/>
              <p:cNvSpPr>
                <a:spLocks/>
              </p:cNvSpPr>
              <p:nvPr/>
            </p:nvSpPr>
            <p:spPr bwMode="auto">
              <a:xfrm>
                <a:off x="4578" y="1095"/>
                <a:ext cx="58" cy="36"/>
              </a:xfrm>
              <a:custGeom>
                <a:avLst/>
                <a:gdLst>
                  <a:gd name="T0" fmla="*/ 0 w 109"/>
                  <a:gd name="T1" fmla="*/ 1 h 72"/>
                  <a:gd name="T2" fmla="*/ 1 w 109"/>
                  <a:gd name="T3" fmla="*/ 1 h 72"/>
                  <a:gd name="T4" fmla="*/ 1 w 109"/>
                  <a:gd name="T5" fmla="*/ 0 h 72"/>
                  <a:gd name="T6" fmla="*/ 1 w 109"/>
                  <a:gd name="T7" fmla="*/ 1 h 72"/>
                  <a:gd name="T8" fmla="*/ 1 w 109"/>
                  <a:gd name="T9" fmla="*/ 1 h 72"/>
                  <a:gd name="T10" fmla="*/ 1 w 109"/>
                  <a:gd name="T11" fmla="*/ 1 h 72"/>
                  <a:gd name="T12" fmla="*/ 1 w 109"/>
                  <a:gd name="T13" fmla="*/ 1 h 72"/>
                  <a:gd name="T14" fmla="*/ 1 w 109"/>
                  <a:gd name="T15" fmla="*/ 1 h 72"/>
                  <a:gd name="T16" fmla="*/ 1 w 109"/>
                  <a:gd name="T17" fmla="*/ 1 h 72"/>
                  <a:gd name="T18" fmla="*/ 1 w 109"/>
                  <a:gd name="T19" fmla="*/ 1 h 72"/>
                  <a:gd name="T20" fmla="*/ 1 w 109"/>
                  <a:gd name="T21" fmla="*/ 1 h 72"/>
                  <a:gd name="T22" fmla="*/ 1 w 109"/>
                  <a:gd name="T23" fmla="*/ 1 h 72"/>
                  <a:gd name="T24" fmla="*/ 1 w 109"/>
                  <a:gd name="T25" fmla="*/ 1 h 72"/>
                  <a:gd name="T26" fmla="*/ 1 w 109"/>
                  <a:gd name="T27" fmla="*/ 1 h 72"/>
                  <a:gd name="T28" fmla="*/ 1 w 109"/>
                  <a:gd name="T29" fmla="*/ 1 h 72"/>
                  <a:gd name="T30" fmla="*/ 0 w 109"/>
                  <a:gd name="T31" fmla="*/ 1 h 72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w 109"/>
                  <a:gd name="T49" fmla="*/ 0 h 72"/>
                  <a:gd name="T50" fmla="*/ 109 w 109"/>
                  <a:gd name="T51" fmla="*/ 72 h 72"/>
                </a:gdLst>
                <a:ahLst/>
                <a:cxnLst>
                  <a:cxn ang="T32">
                    <a:pos x="T0" y="T1"/>
                  </a:cxn>
                  <a:cxn ang="T33">
                    <a:pos x="T2" y="T3"/>
                  </a:cxn>
                  <a:cxn ang="T34">
                    <a:pos x="T4" y="T5"/>
                  </a:cxn>
                  <a:cxn ang="T35">
                    <a:pos x="T6" y="T7"/>
                  </a:cxn>
                  <a:cxn ang="T36">
                    <a:pos x="T8" y="T9"/>
                  </a:cxn>
                  <a:cxn ang="T37">
                    <a:pos x="T10" y="T11"/>
                  </a:cxn>
                  <a:cxn ang="T38">
                    <a:pos x="T12" y="T13"/>
                  </a:cxn>
                  <a:cxn ang="T39">
                    <a:pos x="T14" y="T15"/>
                  </a:cxn>
                  <a:cxn ang="T40">
                    <a:pos x="T16" y="T17"/>
                  </a:cxn>
                  <a:cxn ang="T41">
                    <a:pos x="T18" y="T19"/>
                  </a:cxn>
                  <a:cxn ang="T42">
                    <a:pos x="T20" y="T21"/>
                  </a:cxn>
                  <a:cxn ang="T43">
                    <a:pos x="T22" y="T23"/>
                  </a:cxn>
                  <a:cxn ang="T44">
                    <a:pos x="T24" y="T25"/>
                  </a:cxn>
                  <a:cxn ang="T45">
                    <a:pos x="T26" y="T27"/>
                  </a:cxn>
                  <a:cxn ang="T46">
                    <a:pos x="T28" y="T29"/>
                  </a:cxn>
                  <a:cxn ang="T47">
                    <a:pos x="T30" y="T31"/>
                  </a:cxn>
                </a:cxnLst>
                <a:rect l="T48" t="T49" r="T50" b="T51"/>
                <a:pathLst>
                  <a:path w="109" h="72">
                    <a:moveTo>
                      <a:pt x="0" y="20"/>
                    </a:moveTo>
                    <a:lnTo>
                      <a:pt x="18" y="2"/>
                    </a:lnTo>
                    <a:lnTo>
                      <a:pt x="35" y="0"/>
                    </a:lnTo>
                    <a:lnTo>
                      <a:pt x="68" y="2"/>
                    </a:lnTo>
                    <a:lnTo>
                      <a:pt x="76" y="4"/>
                    </a:lnTo>
                    <a:lnTo>
                      <a:pt x="86" y="4"/>
                    </a:lnTo>
                    <a:lnTo>
                      <a:pt x="99" y="20"/>
                    </a:lnTo>
                    <a:lnTo>
                      <a:pt x="109" y="42"/>
                    </a:lnTo>
                    <a:lnTo>
                      <a:pt x="107" y="50"/>
                    </a:lnTo>
                    <a:lnTo>
                      <a:pt x="93" y="60"/>
                    </a:lnTo>
                    <a:lnTo>
                      <a:pt x="80" y="52"/>
                    </a:lnTo>
                    <a:lnTo>
                      <a:pt x="55" y="58"/>
                    </a:lnTo>
                    <a:lnTo>
                      <a:pt x="41" y="72"/>
                    </a:lnTo>
                    <a:lnTo>
                      <a:pt x="23" y="70"/>
                    </a:lnTo>
                    <a:lnTo>
                      <a:pt x="6" y="50"/>
                    </a:lnTo>
                    <a:lnTo>
                      <a:pt x="0" y="20"/>
                    </a:lnTo>
                    <a:close/>
                  </a:path>
                </a:pathLst>
              </a:custGeom>
              <a:solidFill>
                <a:srgbClr val="FFC080"/>
              </a:solidFill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kumimoji="0" lang="pl-PL" sz="1800" kern="0">
                  <a:solidFill>
                    <a:sysClr val="windowText" lastClr="000000"/>
                  </a:solidFill>
                  <a:latin typeface="Arial" panose="020B0604020202020204" pitchFamily="34" charset="0"/>
                </a:endParaRPr>
              </a:p>
            </p:txBody>
          </p:sp>
          <p:sp>
            <p:nvSpPr>
              <p:cNvPr id="112723" name="Freeform 77"/>
              <p:cNvSpPr>
                <a:spLocks/>
              </p:cNvSpPr>
              <p:nvPr/>
            </p:nvSpPr>
            <p:spPr bwMode="auto">
              <a:xfrm>
                <a:off x="4564" y="1060"/>
                <a:ext cx="64" cy="29"/>
              </a:xfrm>
              <a:custGeom>
                <a:avLst/>
                <a:gdLst>
                  <a:gd name="T0" fmla="*/ 1 w 128"/>
                  <a:gd name="T1" fmla="*/ 1 h 64"/>
                  <a:gd name="T2" fmla="*/ 1 w 128"/>
                  <a:gd name="T3" fmla="*/ 1 h 64"/>
                  <a:gd name="T4" fmla="*/ 1 w 128"/>
                  <a:gd name="T5" fmla="*/ 1 h 64"/>
                  <a:gd name="T6" fmla="*/ 1 w 128"/>
                  <a:gd name="T7" fmla="*/ 1 h 64"/>
                  <a:gd name="T8" fmla="*/ 1 w 128"/>
                  <a:gd name="T9" fmla="*/ 1 h 64"/>
                  <a:gd name="T10" fmla="*/ 1 w 128"/>
                  <a:gd name="T11" fmla="*/ 1 h 64"/>
                  <a:gd name="T12" fmla="*/ 1 w 128"/>
                  <a:gd name="T13" fmla="*/ 1 h 64"/>
                  <a:gd name="T14" fmla="*/ 1 w 128"/>
                  <a:gd name="T15" fmla="*/ 1 h 64"/>
                  <a:gd name="T16" fmla="*/ 1 w 128"/>
                  <a:gd name="T17" fmla="*/ 1 h 64"/>
                  <a:gd name="T18" fmla="*/ 1 w 128"/>
                  <a:gd name="T19" fmla="*/ 0 h 64"/>
                  <a:gd name="T20" fmla="*/ 1 w 128"/>
                  <a:gd name="T21" fmla="*/ 0 h 64"/>
                  <a:gd name="T22" fmla="*/ 1 w 128"/>
                  <a:gd name="T23" fmla="*/ 0 h 64"/>
                  <a:gd name="T24" fmla="*/ 1 w 128"/>
                  <a:gd name="T25" fmla="*/ 1 h 64"/>
                  <a:gd name="T26" fmla="*/ 1 w 128"/>
                  <a:gd name="T27" fmla="*/ 1 h 64"/>
                  <a:gd name="T28" fmla="*/ 1 w 128"/>
                  <a:gd name="T29" fmla="*/ 1 h 64"/>
                  <a:gd name="T30" fmla="*/ 1 w 128"/>
                  <a:gd name="T31" fmla="*/ 1 h 64"/>
                  <a:gd name="T32" fmla="*/ 1 w 128"/>
                  <a:gd name="T33" fmla="*/ 0 h 64"/>
                  <a:gd name="T34" fmla="*/ 1 w 128"/>
                  <a:gd name="T35" fmla="*/ 1 h 64"/>
                  <a:gd name="T36" fmla="*/ 0 w 128"/>
                  <a:gd name="T37" fmla="*/ 1 h 64"/>
                  <a:gd name="T38" fmla="*/ 1 w 128"/>
                  <a:gd name="T39" fmla="*/ 1 h 64"/>
                  <a:gd name="T40" fmla="*/ 1 w 128"/>
                  <a:gd name="T41" fmla="*/ 1 h 64"/>
                  <a:gd name="T42" fmla="*/ 1 w 128"/>
                  <a:gd name="T43" fmla="*/ 1 h 64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w 128"/>
                  <a:gd name="T67" fmla="*/ 0 h 64"/>
                  <a:gd name="T68" fmla="*/ 128 w 128"/>
                  <a:gd name="T69" fmla="*/ 64 h 64"/>
                </a:gdLst>
                <a:ahLst/>
                <a:cxnLst>
                  <a:cxn ang="T44">
                    <a:pos x="T0" y="T1"/>
                  </a:cxn>
                  <a:cxn ang="T45">
                    <a:pos x="T2" y="T3"/>
                  </a:cxn>
                  <a:cxn ang="T46">
                    <a:pos x="T4" y="T5"/>
                  </a:cxn>
                  <a:cxn ang="T47">
                    <a:pos x="T6" y="T7"/>
                  </a:cxn>
                  <a:cxn ang="T48">
                    <a:pos x="T8" y="T9"/>
                  </a:cxn>
                  <a:cxn ang="T49">
                    <a:pos x="T10" y="T11"/>
                  </a:cxn>
                  <a:cxn ang="T50">
                    <a:pos x="T12" y="T13"/>
                  </a:cxn>
                  <a:cxn ang="T51">
                    <a:pos x="T14" y="T15"/>
                  </a:cxn>
                  <a:cxn ang="T52">
                    <a:pos x="T16" y="T17"/>
                  </a:cxn>
                  <a:cxn ang="T53">
                    <a:pos x="T18" y="T19"/>
                  </a:cxn>
                  <a:cxn ang="T54">
                    <a:pos x="T20" y="T21"/>
                  </a:cxn>
                  <a:cxn ang="T55">
                    <a:pos x="T22" y="T23"/>
                  </a:cxn>
                  <a:cxn ang="T56">
                    <a:pos x="T24" y="T25"/>
                  </a:cxn>
                  <a:cxn ang="T57">
                    <a:pos x="T26" y="T27"/>
                  </a:cxn>
                  <a:cxn ang="T58">
                    <a:pos x="T28" y="T29"/>
                  </a:cxn>
                  <a:cxn ang="T59">
                    <a:pos x="T30" y="T31"/>
                  </a:cxn>
                  <a:cxn ang="T60">
                    <a:pos x="T32" y="T33"/>
                  </a:cxn>
                  <a:cxn ang="T61">
                    <a:pos x="T34" y="T35"/>
                  </a:cxn>
                  <a:cxn ang="T62">
                    <a:pos x="T36" y="T37"/>
                  </a:cxn>
                  <a:cxn ang="T63">
                    <a:pos x="T38" y="T39"/>
                  </a:cxn>
                  <a:cxn ang="T64">
                    <a:pos x="T40" y="T41"/>
                  </a:cxn>
                  <a:cxn ang="T65">
                    <a:pos x="T42" y="T43"/>
                  </a:cxn>
                </a:cxnLst>
                <a:rect l="T66" t="T67" r="T68" b="T69"/>
                <a:pathLst>
                  <a:path w="128" h="64">
                    <a:moveTo>
                      <a:pt x="19" y="64"/>
                    </a:moveTo>
                    <a:lnTo>
                      <a:pt x="31" y="60"/>
                    </a:lnTo>
                    <a:lnTo>
                      <a:pt x="17" y="36"/>
                    </a:lnTo>
                    <a:lnTo>
                      <a:pt x="29" y="32"/>
                    </a:lnTo>
                    <a:lnTo>
                      <a:pt x="50" y="34"/>
                    </a:lnTo>
                    <a:lnTo>
                      <a:pt x="64" y="30"/>
                    </a:lnTo>
                    <a:lnTo>
                      <a:pt x="76" y="24"/>
                    </a:lnTo>
                    <a:lnTo>
                      <a:pt x="99" y="16"/>
                    </a:lnTo>
                    <a:lnTo>
                      <a:pt x="109" y="6"/>
                    </a:lnTo>
                    <a:lnTo>
                      <a:pt x="128" y="0"/>
                    </a:lnTo>
                    <a:lnTo>
                      <a:pt x="105" y="0"/>
                    </a:lnTo>
                    <a:lnTo>
                      <a:pt x="85" y="0"/>
                    </a:lnTo>
                    <a:lnTo>
                      <a:pt x="76" y="4"/>
                    </a:lnTo>
                    <a:lnTo>
                      <a:pt x="48" y="6"/>
                    </a:lnTo>
                    <a:lnTo>
                      <a:pt x="37" y="20"/>
                    </a:lnTo>
                    <a:lnTo>
                      <a:pt x="27" y="6"/>
                    </a:lnTo>
                    <a:lnTo>
                      <a:pt x="15" y="0"/>
                    </a:lnTo>
                    <a:lnTo>
                      <a:pt x="4" y="6"/>
                    </a:lnTo>
                    <a:lnTo>
                      <a:pt x="0" y="16"/>
                    </a:lnTo>
                    <a:lnTo>
                      <a:pt x="4" y="32"/>
                    </a:lnTo>
                    <a:lnTo>
                      <a:pt x="6" y="44"/>
                    </a:lnTo>
                    <a:lnTo>
                      <a:pt x="19" y="64"/>
                    </a:lnTo>
                    <a:close/>
                  </a:path>
                </a:pathLst>
              </a:custGeom>
              <a:solidFill>
                <a:srgbClr val="FFC080"/>
              </a:solidFill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kumimoji="0" lang="pl-PL" sz="1800" kern="0">
                  <a:solidFill>
                    <a:sysClr val="windowText" lastClr="000000"/>
                  </a:solidFill>
                  <a:latin typeface="Arial" panose="020B0604020202020204" pitchFamily="34" charset="0"/>
                </a:endParaRPr>
              </a:p>
            </p:txBody>
          </p:sp>
          <p:sp>
            <p:nvSpPr>
              <p:cNvPr id="112724" name="Freeform 78"/>
              <p:cNvSpPr>
                <a:spLocks/>
              </p:cNvSpPr>
              <p:nvPr/>
            </p:nvSpPr>
            <p:spPr bwMode="auto">
              <a:xfrm>
                <a:off x="4531" y="928"/>
                <a:ext cx="184" cy="132"/>
              </a:xfrm>
              <a:custGeom>
                <a:avLst/>
                <a:gdLst>
                  <a:gd name="T0" fmla="*/ 1 w 368"/>
                  <a:gd name="T1" fmla="*/ 1 h 263"/>
                  <a:gd name="T2" fmla="*/ 1 w 368"/>
                  <a:gd name="T3" fmla="*/ 1 h 263"/>
                  <a:gd name="T4" fmla="*/ 1 w 368"/>
                  <a:gd name="T5" fmla="*/ 1 h 263"/>
                  <a:gd name="T6" fmla="*/ 1 w 368"/>
                  <a:gd name="T7" fmla="*/ 1 h 263"/>
                  <a:gd name="T8" fmla="*/ 1 w 368"/>
                  <a:gd name="T9" fmla="*/ 0 h 263"/>
                  <a:gd name="T10" fmla="*/ 1 w 368"/>
                  <a:gd name="T11" fmla="*/ 1 h 263"/>
                  <a:gd name="T12" fmla="*/ 1 w 368"/>
                  <a:gd name="T13" fmla="*/ 1 h 263"/>
                  <a:gd name="T14" fmla="*/ 1 w 368"/>
                  <a:gd name="T15" fmla="*/ 1 h 263"/>
                  <a:gd name="T16" fmla="*/ 1 w 368"/>
                  <a:gd name="T17" fmla="*/ 1 h 263"/>
                  <a:gd name="T18" fmla="*/ 1 w 368"/>
                  <a:gd name="T19" fmla="*/ 1 h 263"/>
                  <a:gd name="T20" fmla="*/ 1 w 368"/>
                  <a:gd name="T21" fmla="*/ 1 h 263"/>
                  <a:gd name="T22" fmla="*/ 1 w 368"/>
                  <a:gd name="T23" fmla="*/ 1 h 263"/>
                  <a:gd name="T24" fmla="*/ 1 w 368"/>
                  <a:gd name="T25" fmla="*/ 1 h 263"/>
                  <a:gd name="T26" fmla="*/ 1 w 368"/>
                  <a:gd name="T27" fmla="*/ 1 h 263"/>
                  <a:gd name="T28" fmla="*/ 1 w 368"/>
                  <a:gd name="T29" fmla="*/ 1 h 263"/>
                  <a:gd name="T30" fmla="*/ 1 w 368"/>
                  <a:gd name="T31" fmla="*/ 1 h 263"/>
                  <a:gd name="T32" fmla="*/ 1 w 368"/>
                  <a:gd name="T33" fmla="*/ 1 h 263"/>
                  <a:gd name="T34" fmla="*/ 1 w 368"/>
                  <a:gd name="T35" fmla="*/ 1 h 263"/>
                  <a:gd name="T36" fmla="*/ 1 w 368"/>
                  <a:gd name="T37" fmla="*/ 1 h 263"/>
                  <a:gd name="T38" fmla="*/ 1 w 368"/>
                  <a:gd name="T39" fmla="*/ 1 h 263"/>
                  <a:gd name="T40" fmla="*/ 1 w 368"/>
                  <a:gd name="T41" fmla="*/ 1 h 263"/>
                  <a:gd name="T42" fmla="*/ 1 w 368"/>
                  <a:gd name="T43" fmla="*/ 1 h 263"/>
                  <a:gd name="T44" fmla="*/ 1 w 368"/>
                  <a:gd name="T45" fmla="*/ 1 h 263"/>
                  <a:gd name="T46" fmla="*/ 1 w 368"/>
                  <a:gd name="T47" fmla="*/ 1 h 263"/>
                  <a:gd name="T48" fmla="*/ 1 w 368"/>
                  <a:gd name="T49" fmla="*/ 1 h 263"/>
                  <a:gd name="T50" fmla="*/ 1 w 368"/>
                  <a:gd name="T51" fmla="*/ 1 h 263"/>
                  <a:gd name="T52" fmla="*/ 1 w 368"/>
                  <a:gd name="T53" fmla="*/ 0 h 263"/>
                  <a:gd name="T54" fmla="*/ 1 w 368"/>
                  <a:gd name="T55" fmla="*/ 1 h 263"/>
                  <a:gd name="T56" fmla="*/ 1 w 368"/>
                  <a:gd name="T57" fmla="*/ 1 h 263"/>
                  <a:gd name="T58" fmla="*/ 1 w 368"/>
                  <a:gd name="T59" fmla="*/ 1 h 263"/>
                  <a:gd name="T60" fmla="*/ 1 w 368"/>
                  <a:gd name="T61" fmla="*/ 1 h 263"/>
                  <a:gd name="T62" fmla="*/ 1 w 368"/>
                  <a:gd name="T63" fmla="*/ 1 h 263"/>
                  <a:gd name="T64" fmla="*/ 1 w 368"/>
                  <a:gd name="T65" fmla="*/ 1 h 263"/>
                  <a:gd name="T66" fmla="*/ 1 w 368"/>
                  <a:gd name="T67" fmla="*/ 1 h 263"/>
                  <a:gd name="T68" fmla="*/ 1 w 368"/>
                  <a:gd name="T69" fmla="*/ 1 h 263"/>
                  <a:gd name="T70" fmla="*/ 1 w 368"/>
                  <a:gd name="T71" fmla="*/ 1 h 263"/>
                  <a:gd name="T72" fmla="*/ 1 w 368"/>
                  <a:gd name="T73" fmla="*/ 1 h 263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w 368"/>
                  <a:gd name="T112" fmla="*/ 0 h 263"/>
                  <a:gd name="T113" fmla="*/ 368 w 368"/>
                  <a:gd name="T114" fmla="*/ 263 h 263"/>
                </a:gdLst>
                <a:ahLst/>
                <a:cxnLst>
                  <a:cxn ang="T74">
                    <a:pos x="T0" y="T1"/>
                  </a:cxn>
                  <a:cxn ang="T75">
                    <a:pos x="T2" y="T3"/>
                  </a:cxn>
                  <a:cxn ang="T76">
                    <a:pos x="T4" y="T5"/>
                  </a:cxn>
                  <a:cxn ang="T77">
                    <a:pos x="T6" y="T7"/>
                  </a:cxn>
                  <a:cxn ang="T78">
                    <a:pos x="T8" y="T9"/>
                  </a:cxn>
                  <a:cxn ang="T79">
                    <a:pos x="T10" y="T11"/>
                  </a:cxn>
                  <a:cxn ang="T80">
                    <a:pos x="T12" y="T13"/>
                  </a:cxn>
                  <a:cxn ang="T81">
                    <a:pos x="T14" y="T15"/>
                  </a:cxn>
                  <a:cxn ang="T82">
                    <a:pos x="T16" y="T17"/>
                  </a:cxn>
                  <a:cxn ang="T83">
                    <a:pos x="T18" y="T19"/>
                  </a:cxn>
                  <a:cxn ang="T84">
                    <a:pos x="T20" y="T21"/>
                  </a:cxn>
                  <a:cxn ang="T85">
                    <a:pos x="T22" y="T23"/>
                  </a:cxn>
                  <a:cxn ang="T86">
                    <a:pos x="T24" y="T25"/>
                  </a:cxn>
                  <a:cxn ang="T87">
                    <a:pos x="T26" y="T27"/>
                  </a:cxn>
                  <a:cxn ang="T88">
                    <a:pos x="T28" y="T29"/>
                  </a:cxn>
                  <a:cxn ang="T89">
                    <a:pos x="T30" y="T31"/>
                  </a:cxn>
                  <a:cxn ang="T90">
                    <a:pos x="T32" y="T33"/>
                  </a:cxn>
                  <a:cxn ang="T91">
                    <a:pos x="T34" y="T35"/>
                  </a:cxn>
                  <a:cxn ang="T92">
                    <a:pos x="T36" y="T37"/>
                  </a:cxn>
                  <a:cxn ang="T93">
                    <a:pos x="T38" y="T39"/>
                  </a:cxn>
                  <a:cxn ang="T94">
                    <a:pos x="T40" y="T41"/>
                  </a:cxn>
                  <a:cxn ang="T95">
                    <a:pos x="T42" y="T43"/>
                  </a:cxn>
                  <a:cxn ang="T96">
                    <a:pos x="T44" y="T45"/>
                  </a:cxn>
                  <a:cxn ang="T97">
                    <a:pos x="T46" y="T47"/>
                  </a:cxn>
                  <a:cxn ang="T98">
                    <a:pos x="T48" y="T49"/>
                  </a:cxn>
                  <a:cxn ang="T99">
                    <a:pos x="T50" y="T51"/>
                  </a:cxn>
                  <a:cxn ang="T100">
                    <a:pos x="T52" y="T53"/>
                  </a:cxn>
                  <a:cxn ang="T101">
                    <a:pos x="T54" y="T55"/>
                  </a:cxn>
                  <a:cxn ang="T102">
                    <a:pos x="T56" y="T57"/>
                  </a:cxn>
                  <a:cxn ang="T103">
                    <a:pos x="T58" y="T59"/>
                  </a:cxn>
                  <a:cxn ang="T104">
                    <a:pos x="T60" y="T61"/>
                  </a:cxn>
                  <a:cxn ang="T105">
                    <a:pos x="T62" y="T63"/>
                  </a:cxn>
                  <a:cxn ang="T106">
                    <a:pos x="T64" y="T65"/>
                  </a:cxn>
                  <a:cxn ang="T107">
                    <a:pos x="T66" y="T67"/>
                  </a:cxn>
                  <a:cxn ang="T108">
                    <a:pos x="T68" y="T69"/>
                  </a:cxn>
                  <a:cxn ang="T109">
                    <a:pos x="T70" y="T71"/>
                  </a:cxn>
                  <a:cxn ang="T110">
                    <a:pos x="T72" y="T73"/>
                  </a:cxn>
                </a:cxnLst>
                <a:rect l="T111" t="T112" r="T113" b="T114"/>
                <a:pathLst>
                  <a:path w="368" h="263">
                    <a:moveTo>
                      <a:pt x="50" y="162"/>
                    </a:moveTo>
                    <a:lnTo>
                      <a:pt x="50" y="154"/>
                    </a:lnTo>
                    <a:lnTo>
                      <a:pt x="80" y="152"/>
                    </a:lnTo>
                    <a:lnTo>
                      <a:pt x="99" y="142"/>
                    </a:lnTo>
                    <a:lnTo>
                      <a:pt x="107" y="118"/>
                    </a:lnTo>
                    <a:lnTo>
                      <a:pt x="95" y="106"/>
                    </a:lnTo>
                    <a:lnTo>
                      <a:pt x="101" y="90"/>
                    </a:lnTo>
                    <a:lnTo>
                      <a:pt x="101" y="68"/>
                    </a:lnTo>
                    <a:lnTo>
                      <a:pt x="101" y="14"/>
                    </a:lnTo>
                    <a:lnTo>
                      <a:pt x="68" y="0"/>
                    </a:lnTo>
                    <a:lnTo>
                      <a:pt x="62" y="38"/>
                    </a:lnTo>
                    <a:lnTo>
                      <a:pt x="56" y="54"/>
                    </a:lnTo>
                    <a:lnTo>
                      <a:pt x="60" y="82"/>
                    </a:lnTo>
                    <a:lnTo>
                      <a:pt x="54" y="90"/>
                    </a:lnTo>
                    <a:lnTo>
                      <a:pt x="43" y="82"/>
                    </a:lnTo>
                    <a:lnTo>
                      <a:pt x="52" y="78"/>
                    </a:lnTo>
                    <a:lnTo>
                      <a:pt x="48" y="60"/>
                    </a:lnTo>
                    <a:lnTo>
                      <a:pt x="25" y="60"/>
                    </a:lnTo>
                    <a:lnTo>
                      <a:pt x="21" y="48"/>
                    </a:lnTo>
                    <a:lnTo>
                      <a:pt x="9" y="26"/>
                    </a:lnTo>
                    <a:lnTo>
                      <a:pt x="0" y="26"/>
                    </a:lnTo>
                    <a:lnTo>
                      <a:pt x="2" y="74"/>
                    </a:lnTo>
                    <a:lnTo>
                      <a:pt x="4" y="98"/>
                    </a:lnTo>
                    <a:lnTo>
                      <a:pt x="21" y="134"/>
                    </a:lnTo>
                    <a:lnTo>
                      <a:pt x="29" y="148"/>
                    </a:lnTo>
                    <a:lnTo>
                      <a:pt x="33" y="188"/>
                    </a:lnTo>
                    <a:lnTo>
                      <a:pt x="43" y="219"/>
                    </a:lnTo>
                    <a:lnTo>
                      <a:pt x="62" y="257"/>
                    </a:lnTo>
                    <a:lnTo>
                      <a:pt x="70" y="263"/>
                    </a:lnTo>
                    <a:lnTo>
                      <a:pt x="89" y="255"/>
                    </a:lnTo>
                    <a:lnTo>
                      <a:pt x="113" y="249"/>
                    </a:lnTo>
                    <a:lnTo>
                      <a:pt x="144" y="255"/>
                    </a:lnTo>
                    <a:lnTo>
                      <a:pt x="169" y="257"/>
                    </a:lnTo>
                    <a:lnTo>
                      <a:pt x="185" y="257"/>
                    </a:lnTo>
                    <a:lnTo>
                      <a:pt x="202" y="239"/>
                    </a:lnTo>
                    <a:lnTo>
                      <a:pt x="191" y="216"/>
                    </a:lnTo>
                    <a:lnTo>
                      <a:pt x="218" y="208"/>
                    </a:lnTo>
                    <a:lnTo>
                      <a:pt x="229" y="194"/>
                    </a:lnTo>
                    <a:lnTo>
                      <a:pt x="212" y="178"/>
                    </a:lnTo>
                    <a:lnTo>
                      <a:pt x="191" y="174"/>
                    </a:lnTo>
                    <a:lnTo>
                      <a:pt x="224" y="166"/>
                    </a:lnTo>
                    <a:lnTo>
                      <a:pt x="241" y="182"/>
                    </a:lnTo>
                    <a:lnTo>
                      <a:pt x="265" y="182"/>
                    </a:lnTo>
                    <a:lnTo>
                      <a:pt x="228" y="156"/>
                    </a:lnTo>
                    <a:lnTo>
                      <a:pt x="251" y="140"/>
                    </a:lnTo>
                    <a:lnTo>
                      <a:pt x="251" y="130"/>
                    </a:lnTo>
                    <a:lnTo>
                      <a:pt x="226" y="118"/>
                    </a:lnTo>
                    <a:lnTo>
                      <a:pt x="220" y="112"/>
                    </a:lnTo>
                    <a:lnTo>
                      <a:pt x="226" y="106"/>
                    </a:lnTo>
                    <a:lnTo>
                      <a:pt x="259" y="102"/>
                    </a:lnTo>
                    <a:lnTo>
                      <a:pt x="337" y="78"/>
                    </a:lnTo>
                    <a:lnTo>
                      <a:pt x="368" y="6"/>
                    </a:lnTo>
                    <a:lnTo>
                      <a:pt x="333" y="2"/>
                    </a:lnTo>
                    <a:lnTo>
                      <a:pt x="282" y="0"/>
                    </a:lnTo>
                    <a:lnTo>
                      <a:pt x="257" y="32"/>
                    </a:lnTo>
                    <a:lnTo>
                      <a:pt x="220" y="62"/>
                    </a:lnTo>
                    <a:lnTo>
                      <a:pt x="194" y="72"/>
                    </a:lnTo>
                    <a:lnTo>
                      <a:pt x="183" y="66"/>
                    </a:lnTo>
                    <a:lnTo>
                      <a:pt x="165" y="48"/>
                    </a:lnTo>
                    <a:lnTo>
                      <a:pt x="165" y="32"/>
                    </a:lnTo>
                    <a:lnTo>
                      <a:pt x="154" y="6"/>
                    </a:lnTo>
                    <a:lnTo>
                      <a:pt x="130" y="30"/>
                    </a:lnTo>
                    <a:lnTo>
                      <a:pt x="134" y="40"/>
                    </a:lnTo>
                    <a:lnTo>
                      <a:pt x="124" y="60"/>
                    </a:lnTo>
                    <a:lnTo>
                      <a:pt x="128" y="72"/>
                    </a:lnTo>
                    <a:lnTo>
                      <a:pt x="136" y="90"/>
                    </a:lnTo>
                    <a:lnTo>
                      <a:pt x="159" y="108"/>
                    </a:lnTo>
                    <a:lnTo>
                      <a:pt x="167" y="122"/>
                    </a:lnTo>
                    <a:lnTo>
                      <a:pt x="177" y="150"/>
                    </a:lnTo>
                    <a:lnTo>
                      <a:pt x="173" y="164"/>
                    </a:lnTo>
                    <a:lnTo>
                      <a:pt x="140" y="174"/>
                    </a:lnTo>
                    <a:lnTo>
                      <a:pt x="105" y="180"/>
                    </a:lnTo>
                    <a:lnTo>
                      <a:pt x="70" y="174"/>
                    </a:lnTo>
                    <a:lnTo>
                      <a:pt x="50" y="162"/>
                    </a:lnTo>
                    <a:close/>
                  </a:path>
                </a:pathLst>
              </a:custGeom>
              <a:solidFill>
                <a:srgbClr val="FFC080"/>
              </a:solidFill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kumimoji="0" lang="pl-PL" sz="1800" kern="0">
                  <a:solidFill>
                    <a:sysClr val="windowText" lastClr="000000"/>
                  </a:solidFill>
                  <a:latin typeface="Arial" panose="020B0604020202020204" pitchFamily="34" charset="0"/>
                </a:endParaRPr>
              </a:p>
            </p:txBody>
          </p:sp>
          <p:sp>
            <p:nvSpPr>
              <p:cNvPr id="112725" name="Freeform 79"/>
              <p:cNvSpPr>
                <a:spLocks/>
              </p:cNvSpPr>
              <p:nvPr/>
            </p:nvSpPr>
            <p:spPr bwMode="auto">
              <a:xfrm>
                <a:off x="4615" y="935"/>
                <a:ext cx="48" cy="31"/>
              </a:xfrm>
              <a:custGeom>
                <a:avLst/>
                <a:gdLst>
                  <a:gd name="T0" fmla="*/ 0 w 103"/>
                  <a:gd name="T1" fmla="*/ 1 h 62"/>
                  <a:gd name="T2" fmla="*/ 0 w 103"/>
                  <a:gd name="T3" fmla="*/ 1 h 62"/>
                  <a:gd name="T4" fmla="*/ 0 w 103"/>
                  <a:gd name="T5" fmla="*/ 1 h 62"/>
                  <a:gd name="T6" fmla="*/ 0 w 103"/>
                  <a:gd name="T7" fmla="*/ 1 h 62"/>
                  <a:gd name="T8" fmla="*/ 0 w 103"/>
                  <a:gd name="T9" fmla="*/ 1 h 62"/>
                  <a:gd name="T10" fmla="*/ 0 w 103"/>
                  <a:gd name="T11" fmla="*/ 1 h 62"/>
                  <a:gd name="T12" fmla="*/ 0 w 103"/>
                  <a:gd name="T13" fmla="*/ 1 h 62"/>
                  <a:gd name="T14" fmla="*/ 0 w 103"/>
                  <a:gd name="T15" fmla="*/ 0 h 62"/>
                  <a:gd name="T16" fmla="*/ 0 w 103"/>
                  <a:gd name="T17" fmla="*/ 1 h 62"/>
                  <a:gd name="T18" fmla="*/ 0 w 103"/>
                  <a:gd name="T19" fmla="*/ 1 h 62"/>
                  <a:gd name="T20" fmla="*/ 0 w 103"/>
                  <a:gd name="T21" fmla="*/ 1 h 62"/>
                  <a:gd name="T22" fmla="*/ 0 w 103"/>
                  <a:gd name="T23" fmla="*/ 1 h 62"/>
                  <a:gd name="T24" fmla="*/ 0 w 103"/>
                  <a:gd name="T25" fmla="*/ 1 h 62"/>
                  <a:gd name="T26" fmla="*/ 0 w 103"/>
                  <a:gd name="T27" fmla="*/ 1 h 62"/>
                  <a:gd name="T28" fmla="*/ 0 w 103"/>
                  <a:gd name="T29" fmla="*/ 1 h 62"/>
                  <a:gd name="T30" fmla="*/ 0 w 103"/>
                  <a:gd name="T31" fmla="*/ 1 h 62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w 103"/>
                  <a:gd name="T49" fmla="*/ 0 h 62"/>
                  <a:gd name="T50" fmla="*/ 103 w 103"/>
                  <a:gd name="T51" fmla="*/ 62 h 62"/>
                </a:gdLst>
                <a:ahLst/>
                <a:cxnLst>
                  <a:cxn ang="T32">
                    <a:pos x="T0" y="T1"/>
                  </a:cxn>
                  <a:cxn ang="T33">
                    <a:pos x="T2" y="T3"/>
                  </a:cxn>
                  <a:cxn ang="T34">
                    <a:pos x="T4" y="T5"/>
                  </a:cxn>
                  <a:cxn ang="T35">
                    <a:pos x="T6" y="T7"/>
                  </a:cxn>
                  <a:cxn ang="T36">
                    <a:pos x="T8" y="T9"/>
                  </a:cxn>
                  <a:cxn ang="T37">
                    <a:pos x="T10" y="T11"/>
                  </a:cxn>
                  <a:cxn ang="T38">
                    <a:pos x="T12" y="T13"/>
                  </a:cxn>
                  <a:cxn ang="T39">
                    <a:pos x="T14" y="T15"/>
                  </a:cxn>
                  <a:cxn ang="T40">
                    <a:pos x="T16" y="T17"/>
                  </a:cxn>
                  <a:cxn ang="T41">
                    <a:pos x="T18" y="T19"/>
                  </a:cxn>
                  <a:cxn ang="T42">
                    <a:pos x="T20" y="T21"/>
                  </a:cxn>
                  <a:cxn ang="T43">
                    <a:pos x="T22" y="T23"/>
                  </a:cxn>
                  <a:cxn ang="T44">
                    <a:pos x="T24" y="T25"/>
                  </a:cxn>
                  <a:cxn ang="T45">
                    <a:pos x="T26" y="T27"/>
                  </a:cxn>
                  <a:cxn ang="T46">
                    <a:pos x="T28" y="T29"/>
                  </a:cxn>
                  <a:cxn ang="T47">
                    <a:pos x="T30" y="T31"/>
                  </a:cxn>
                </a:cxnLst>
                <a:rect l="T48" t="T49" r="T50" b="T51"/>
                <a:pathLst>
                  <a:path w="103" h="62">
                    <a:moveTo>
                      <a:pt x="0" y="34"/>
                    </a:moveTo>
                    <a:lnTo>
                      <a:pt x="6" y="42"/>
                    </a:lnTo>
                    <a:lnTo>
                      <a:pt x="18" y="50"/>
                    </a:lnTo>
                    <a:lnTo>
                      <a:pt x="29" y="52"/>
                    </a:lnTo>
                    <a:lnTo>
                      <a:pt x="45" y="48"/>
                    </a:lnTo>
                    <a:lnTo>
                      <a:pt x="62" y="34"/>
                    </a:lnTo>
                    <a:lnTo>
                      <a:pt x="80" y="18"/>
                    </a:lnTo>
                    <a:lnTo>
                      <a:pt x="94" y="0"/>
                    </a:lnTo>
                    <a:lnTo>
                      <a:pt x="103" y="10"/>
                    </a:lnTo>
                    <a:lnTo>
                      <a:pt x="80" y="28"/>
                    </a:lnTo>
                    <a:lnTo>
                      <a:pt x="64" y="48"/>
                    </a:lnTo>
                    <a:lnTo>
                      <a:pt x="53" y="60"/>
                    </a:lnTo>
                    <a:lnTo>
                      <a:pt x="39" y="62"/>
                    </a:lnTo>
                    <a:lnTo>
                      <a:pt x="27" y="62"/>
                    </a:lnTo>
                    <a:lnTo>
                      <a:pt x="6" y="54"/>
                    </a:lnTo>
                    <a:lnTo>
                      <a:pt x="0" y="34"/>
                    </a:lnTo>
                    <a:close/>
                  </a:path>
                </a:pathLst>
              </a:custGeom>
              <a:solidFill>
                <a:srgbClr val="804000"/>
              </a:solidFill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kumimoji="0" lang="pl-PL" sz="1800" kern="0">
                  <a:solidFill>
                    <a:sysClr val="windowText" lastClr="000000"/>
                  </a:solidFill>
                  <a:latin typeface="Arial" panose="020B0604020202020204" pitchFamily="34" charset="0"/>
                </a:endParaRPr>
              </a:p>
            </p:txBody>
          </p:sp>
          <p:sp>
            <p:nvSpPr>
              <p:cNvPr id="112726" name="Freeform 80"/>
              <p:cNvSpPr>
                <a:spLocks/>
              </p:cNvSpPr>
              <p:nvPr/>
            </p:nvSpPr>
            <p:spPr bwMode="auto">
              <a:xfrm>
                <a:off x="4514" y="782"/>
                <a:ext cx="100" cy="139"/>
              </a:xfrm>
              <a:custGeom>
                <a:avLst/>
                <a:gdLst>
                  <a:gd name="T0" fmla="*/ 1 w 198"/>
                  <a:gd name="T1" fmla="*/ 1 h 277"/>
                  <a:gd name="T2" fmla="*/ 1 w 198"/>
                  <a:gd name="T3" fmla="*/ 1 h 277"/>
                  <a:gd name="T4" fmla="*/ 1 w 198"/>
                  <a:gd name="T5" fmla="*/ 1 h 277"/>
                  <a:gd name="T6" fmla="*/ 1 w 198"/>
                  <a:gd name="T7" fmla="*/ 1 h 277"/>
                  <a:gd name="T8" fmla="*/ 1 w 198"/>
                  <a:gd name="T9" fmla="*/ 1 h 277"/>
                  <a:gd name="T10" fmla="*/ 1 w 198"/>
                  <a:gd name="T11" fmla="*/ 1 h 277"/>
                  <a:gd name="T12" fmla="*/ 1 w 198"/>
                  <a:gd name="T13" fmla="*/ 1 h 277"/>
                  <a:gd name="T14" fmla="*/ 1 w 198"/>
                  <a:gd name="T15" fmla="*/ 1 h 277"/>
                  <a:gd name="T16" fmla="*/ 1 w 198"/>
                  <a:gd name="T17" fmla="*/ 1 h 277"/>
                  <a:gd name="T18" fmla="*/ 1 w 198"/>
                  <a:gd name="T19" fmla="*/ 1 h 277"/>
                  <a:gd name="T20" fmla="*/ 1 w 198"/>
                  <a:gd name="T21" fmla="*/ 1 h 277"/>
                  <a:gd name="T22" fmla="*/ 1 w 198"/>
                  <a:gd name="T23" fmla="*/ 1 h 277"/>
                  <a:gd name="T24" fmla="*/ 1 w 198"/>
                  <a:gd name="T25" fmla="*/ 1 h 277"/>
                  <a:gd name="T26" fmla="*/ 1 w 198"/>
                  <a:gd name="T27" fmla="*/ 1 h 277"/>
                  <a:gd name="T28" fmla="*/ 1 w 198"/>
                  <a:gd name="T29" fmla="*/ 1 h 277"/>
                  <a:gd name="T30" fmla="*/ 1 w 198"/>
                  <a:gd name="T31" fmla="*/ 1 h 277"/>
                  <a:gd name="T32" fmla="*/ 1 w 198"/>
                  <a:gd name="T33" fmla="*/ 1 h 277"/>
                  <a:gd name="T34" fmla="*/ 1 w 198"/>
                  <a:gd name="T35" fmla="*/ 1 h 277"/>
                  <a:gd name="T36" fmla="*/ 1 w 198"/>
                  <a:gd name="T37" fmla="*/ 1 h 277"/>
                  <a:gd name="T38" fmla="*/ 1 w 198"/>
                  <a:gd name="T39" fmla="*/ 1 h 277"/>
                  <a:gd name="T40" fmla="*/ 1 w 198"/>
                  <a:gd name="T41" fmla="*/ 1 h 277"/>
                  <a:gd name="T42" fmla="*/ 1 w 198"/>
                  <a:gd name="T43" fmla="*/ 1 h 277"/>
                  <a:gd name="T44" fmla="*/ 1 w 198"/>
                  <a:gd name="T45" fmla="*/ 1 h 277"/>
                  <a:gd name="T46" fmla="*/ 1 w 198"/>
                  <a:gd name="T47" fmla="*/ 1 h 277"/>
                  <a:gd name="T48" fmla="*/ 1 w 198"/>
                  <a:gd name="T49" fmla="*/ 1 h 277"/>
                  <a:gd name="T50" fmla="*/ 1 w 198"/>
                  <a:gd name="T51" fmla="*/ 0 h 277"/>
                  <a:gd name="T52" fmla="*/ 1 w 198"/>
                  <a:gd name="T53" fmla="*/ 1 h 277"/>
                  <a:gd name="T54" fmla="*/ 1 w 198"/>
                  <a:gd name="T55" fmla="*/ 1 h 277"/>
                  <a:gd name="T56" fmla="*/ 1 w 198"/>
                  <a:gd name="T57" fmla="*/ 1 h 277"/>
                  <a:gd name="T58" fmla="*/ 0 w 198"/>
                  <a:gd name="T59" fmla="*/ 1 h 277"/>
                  <a:gd name="T60" fmla="*/ 1 w 198"/>
                  <a:gd name="T61" fmla="*/ 1 h 277"/>
                  <a:gd name="T62" fmla="*/ 1 w 198"/>
                  <a:gd name="T63" fmla="*/ 1 h 277"/>
                  <a:gd name="T64" fmla="*/ 1 w 198"/>
                  <a:gd name="T65" fmla="*/ 1 h 277"/>
                  <a:gd name="T66" fmla="*/ 1 w 198"/>
                  <a:gd name="T67" fmla="*/ 1 h 277"/>
                  <a:gd name="T68" fmla="*/ 1 w 198"/>
                  <a:gd name="T69" fmla="*/ 1 h 277"/>
                  <a:gd name="T70" fmla="*/ 1 w 198"/>
                  <a:gd name="T71" fmla="*/ 1 h 277"/>
                  <a:gd name="T72" fmla="*/ 1 w 198"/>
                  <a:gd name="T73" fmla="*/ 1 h 277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w 198"/>
                  <a:gd name="T112" fmla="*/ 0 h 277"/>
                  <a:gd name="T113" fmla="*/ 198 w 198"/>
                  <a:gd name="T114" fmla="*/ 277 h 277"/>
                </a:gdLst>
                <a:ahLst/>
                <a:cxnLst>
                  <a:cxn ang="T74">
                    <a:pos x="T0" y="T1"/>
                  </a:cxn>
                  <a:cxn ang="T75">
                    <a:pos x="T2" y="T3"/>
                  </a:cxn>
                  <a:cxn ang="T76">
                    <a:pos x="T4" y="T5"/>
                  </a:cxn>
                  <a:cxn ang="T77">
                    <a:pos x="T6" y="T7"/>
                  </a:cxn>
                  <a:cxn ang="T78">
                    <a:pos x="T8" y="T9"/>
                  </a:cxn>
                  <a:cxn ang="T79">
                    <a:pos x="T10" y="T11"/>
                  </a:cxn>
                  <a:cxn ang="T80">
                    <a:pos x="T12" y="T13"/>
                  </a:cxn>
                  <a:cxn ang="T81">
                    <a:pos x="T14" y="T15"/>
                  </a:cxn>
                  <a:cxn ang="T82">
                    <a:pos x="T16" y="T17"/>
                  </a:cxn>
                  <a:cxn ang="T83">
                    <a:pos x="T18" y="T19"/>
                  </a:cxn>
                  <a:cxn ang="T84">
                    <a:pos x="T20" y="T21"/>
                  </a:cxn>
                  <a:cxn ang="T85">
                    <a:pos x="T22" y="T23"/>
                  </a:cxn>
                  <a:cxn ang="T86">
                    <a:pos x="T24" y="T25"/>
                  </a:cxn>
                  <a:cxn ang="T87">
                    <a:pos x="T26" y="T27"/>
                  </a:cxn>
                  <a:cxn ang="T88">
                    <a:pos x="T28" y="T29"/>
                  </a:cxn>
                  <a:cxn ang="T89">
                    <a:pos x="T30" y="T31"/>
                  </a:cxn>
                  <a:cxn ang="T90">
                    <a:pos x="T32" y="T33"/>
                  </a:cxn>
                  <a:cxn ang="T91">
                    <a:pos x="T34" y="T35"/>
                  </a:cxn>
                  <a:cxn ang="T92">
                    <a:pos x="T36" y="T37"/>
                  </a:cxn>
                  <a:cxn ang="T93">
                    <a:pos x="T38" y="T39"/>
                  </a:cxn>
                  <a:cxn ang="T94">
                    <a:pos x="T40" y="T41"/>
                  </a:cxn>
                  <a:cxn ang="T95">
                    <a:pos x="T42" y="T43"/>
                  </a:cxn>
                  <a:cxn ang="T96">
                    <a:pos x="T44" y="T45"/>
                  </a:cxn>
                  <a:cxn ang="T97">
                    <a:pos x="T46" y="T47"/>
                  </a:cxn>
                  <a:cxn ang="T98">
                    <a:pos x="T48" y="T49"/>
                  </a:cxn>
                  <a:cxn ang="T99">
                    <a:pos x="T50" y="T51"/>
                  </a:cxn>
                  <a:cxn ang="T100">
                    <a:pos x="T52" y="T53"/>
                  </a:cxn>
                  <a:cxn ang="T101">
                    <a:pos x="T54" y="T55"/>
                  </a:cxn>
                  <a:cxn ang="T102">
                    <a:pos x="T56" y="T57"/>
                  </a:cxn>
                  <a:cxn ang="T103">
                    <a:pos x="T58" y="T59"/>
                  </a:cxn>
                  <a:cxn ang="T104">
                    <a:pos x="T60" y="T61"/>
                  </a:cxn>
                  <a:cxn ang="T105">
                    <a:pos x="T62" y="T63"/>
                  </a:cxn>
                  <a:cxn ang="T106">
                    <a:pos x="T64" y="T65"/>
                  </a:cxn>
                  <a:cxn ang="T107">
                    <a:pos x="T66" y="T67"/>
                  </a:cxn>
                  <a:cxn ang="T108">
                    <a:pos x="T68" y="T69"/>
                  </a:cxn>
                  <a:cxn ang="T109">
                    <a:pos x="T70" y="T71"/>
                  </a:cxn>
                  <a:cxn ang="T110">
                    <a:pos x="T72" y="T73"/>
                  </a:cxn>
                </a:cxnLst>
                <a:rect l="T111" t="T112" r="T113" b="T114"/>
                <a:pathLst>
                  <a:path w="198" h="277">
                    <a:moveTo>
                      <a:pt x="7" y="277"/>
                    </a:moveTo>
                    <a:lnTo>
                      <a:pt x="29" y="271"/>
                    </a:lnTo>
                    <a:lnTo>
                      <a:pt x="46" y="271"/>
                    </a:lnTo>
                    <a:lnTo>
                      <a:pt x="70" y="267"/>
                    </a:lnTo>
                    <a:lnTo>
                      <a:pt x="81" y="249"/>
                    </a:lnTo>
                    <a:lnTo>
                      <a:pt x="95" y="257"/>
                    </a:lnTo>
                    <a:lnTo>
                      <a:pt x="107" y="227"/>
                    </a:lnTo>
                    <a:lnTo>
                      <a:pt x="109" y="215"/>
                    </a:lnTo>
                    <a:lnTo>
                      <a:pt x="126" y="217"/>
                    </a:lnTo>
                    <a:lnTo>
                      <a:pt x="128" y="239"/>
                    </a:lnTo>
                    <a:lnTo>
                      <a:pt x="150" y="239"/>
                    </a:lnTo>
                    <a:lnTo>
                      <a:pt x="152" y="251"/>
                    </a:lnTo>
                    <a:lnTo>
                      <a:pt x="177" y="247"/>
                    </a:lnTo>
                    <a:lnTo>
                      <a:pt x="181" y="235"/>
                    </a:lnTo>
                    <a:lnTo>
                      <a:pt x="198" y="247"/>
                    </a:lnTo>
                    <a:lnTo>
                      <a:pt x="192" y="221"/>
                    </a:lnTo>
                    <a:lnTo>
                      <a:pt x="183" y="201"/>
                    </a:lnTo>
                    <a:lnTo>
                      <a:pt x="183" y="175"/>
                    </a:lnTo>
                    <a:lnTo>
                      <a:pt x="190" y="141"/>
                    </a:lnTo>
                    <a:lnTo>
                      <a:pt x="196" y="121"/>
                    </a:lnTo>
                    <a:lnTo>
                      <a:pt x="196" y="85"/>
                    </a:lnTo>
                    <a:lnTo>
                      <a:pt x="187" y="61"/>
                    </a:lnTo>
                    <a:lnTo>
                      <a:pt x="163" y="55"/>
                    </a:lnTo>
                    <a:lnTo>
                      <a:pt x="136" y="38"/>
                    </a:lnTo>
                    <a:lnTo>
                      <a:pt x="126" y="28"/>
                    </a:lnTo>
                    <a:lnTo>
                      <a:pt x="130" y="0"/>
                    </a:lnTo>
                    <a:lnTo>
                      <a:pt x="91" y="14"/>
                    </a:lnTo>
                    <a:lnTo>
                      <a:pt x="39" y="43"/>
                    </a:lnTo>
                    <a:lnTo>
                      <a:pt x="13" y="65"/>
                    </a:lnTo>
                    <a:lnTo>
                      <a:pt x="0" y="69"/>
                    </a:lnTo>
                    <a:lnTo>
                      <a:pt x="6" y="101"/>
                    </a:lnTo>
                    <a:lnTo>
                      <a:pt x="6" y="131"/>
                    </a:lnTo>
                    <a:lnTo>
                      <a:pt x="7" y="161"/>
                    </a:lnTo>
                    <a:lnTo>
                      <a:pt x="7" y="187"/>
                    </a:lnTo>
                    <a:lnTo>
                      <a:pt x="6" y="215"/>
                    </a:lnTo>
                    <a:lnTo>
                      <a:pt x="6" y="247"/>
                    </a:lnTo>
                    <a:lnTo>
                      <a:pt x="7" y="277"/>
                    </a:lnTo>
                    <a:close/>
                  </a:path>
                </a:pathLst>
              </a:custGeom>
              <a:solidFill>
                <a:srgbClr val="FFC080"/>
              </a:solidFill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kumimoji="0" lang="pl-PL" sz="1800" kern="0">
                  <a:solidFill>
                    <a:sysClr val="windowText" lastClr="000000"/>
                  </a:solidFill>
                  <a:latin typeface="Arial" panose="020B0604020202020204" pitchFamily="34" charset="0"/>
                </a:endParaRPr>
              </a:p>
            </p:txBody>
          </p:sp>
          <p:sp>
            <p:nvSpPr>
              <p:cNvPr id="112727" name="Freeform 81"/>
              <p:cNvSpPr>
                <a:spLocks/>
              </p:cNvSpPr>
              <p:nvPr/>
            </p:nvSpPr>
            <p:spPr bwMode="auto">
              <a:xfrm>
                <a:off x="4576" y="914"/>
                <a:ext cx="102" cy="29"/>
              </a:xfrm>
              <a:custGeom>
                <a:avLst/>
                <a:gdLst>
                  <a:gd name="T0" fmla="*/ 0 w 201"/>
                  <a:gd name="T1" fmla="*/ 0 h 60"/>
                  <a:gd name="T2" fmla="*/ 0 w 201"/>
                  <a:gd name="T3" fmla="*/ 0 h 60"/>
                  <a:gd name="T4" fmla="*/ 0 w 201"/>
                  <a:gd name="T5" fmla="*/ 0 h 60"/>
                  <a:gd name="T6" fmla="*/ 0 w 201"/>
                  <a:gd name="T7" fmla="*/ 0 h 60"/>
                  <a:gd name="T8" fmla="*/ 0 w 201"/>
                  <a:gd name="T9" fmla="*/ 0 h 60"/>
                  <a:gd name="T10" fmla="*/ 0 w 201"/>
                  <a:gd name="T11" fmla="*/ 0 h 60"/>
                  <a:gd name="T12" fmla="*/ 0 w 201"/>
                  <a:gd name="T13" fmla="*/ 0 h 60"/>
                  <a:gd name="T14" fmla="*/ 0 w 201"/>
                  <a:gd name="T15" fmla="*/ 0 h 60"/>
                  <a:gd name="T16" fmla="*/ 0 w 201"/>
                  <a:gd name="T17" fmla="*/ 0 h 60"/>
                  <a:gd name="T18" fmla="*/ 0 w 201"/>
                  <a:gd name="T19" fmla="*/ 0 h 60"/>
                  <a:gd name="T20" fmla="*/ 0 w 201"/>
                  <a:gd name="T21" fmla="*/ 0 h 60"/>
                  <a:gd name="T22" fmla="*/ 0 w 201"/>
                  <a:gd name="T23" fmla="*/ 0 h 60"/>
                  <a:gd name="T24" fmla="*/ 0 w 201"/>
                  <a:gd name="T25" fmla="*/ 0 h 60"/>
                  <a:gd name="T26" fmla="*/ 0 w 201"/>
                  <a:gd name="T27" fmla="*/ 0 h 60"/>
                  <a:gd name="T28" fmla="*/ 0 w 201"/>
                  <a:gd name="T29" fmla="*/ 0 h 60"/>
                  <a:gd name="T30" fmla="*/ 0 w 201"/>
                  <a:gd name="T31" fmla="*/ 0 h 60"/>
                  <a:gd name="T32" fmla="*/ 0 w 201"/>
                  <a:gd name="T33" fmla="*/ 0 h 60"/>
                  <a:gd name="T34" fmla="*/ 0 w 201"/>
                  <a:gd name="T35" fmla="*/ 0 h 60"/>
                  <a:gd name="T36" fmla="*/ 0 w 201"/>
                  <a:gd name="T37" fmla="*/ 0 h 60"/>
                  <a:gd name="T38" fmla="*/ 0 w 201"/>
                  <a:gd name="T39" fmla="*/ 0 h 60"/>
                  <a:gd name="T40" fmla="*/ 0 w 201"/>
                  <a:gd name="T41" fmla="*/ 0 h 60"/>
                  <a:gd name="T42" fmla="*/ 0 w 201"/>
                  <a:gd name="T43" fmla="*/ 0 h 60"/>
                  <a:gd name="T44" fmla="*/ 0 w 201"/>
                  <a:gd name="T45" fmla="*/ 0 h 60"/>
                  <a:gd name="T46" fmla="*/ 0 w 201"/>
                  <a:gd name="T47" fmla="*/ 0 h 60"/>
                  <a:gd name="T48" fmla="*/ 0 w 201"/>
                  <a:gd name="T49" fmla="*/ 0 h 60"/>
                  <a:gd name="T50" fmla="*/ 0 w 201"/>
                  <a:gd name="T51" fmla="*/ 0 h 60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w 201"/>
                  <a:gd name="T79" fmla="*/ 0 h 60"/>
                  <a:gd name="T80" fmla="*/ 201 w 201"/>
                  <a:gd name="T81" fmla="*/ 60 h 60"/>
                </a:gdLst>
                <a:ahLst/>
                <a:cxnLst>
                  <a:cxn ang="T52">
                    <a:pos x="T0" y="T1"/>
                  </a:cxn>
                  <a:cxn ang="T53">
                    <a:pos x="T2" y="T3"/>
                  </a:cxn>
                  <a:cxn ang="T54">
                    <a:pos x="T4" y="T5"/>
                  </a:cxn>
                  <a:cxn ang="T55">
                    <a:pos x="T6" y="T7"/>
                  </a:cxn>
                  <a:cxn ang="T56">
                    <a:pos x="T8" y="T9"/>
                  </a:cxn>
                  <a:cxn ang="T57">
                    <a:pos x="T10" y="T11"/>
                  </a:cxn>
                  <a:cxn ang="T58">
                    <a:pos x="T12" y="T13"/>
                  </a:cxn>
                  <a:cxn ang="T59">
                    <a:pos x="T14" y="T15"/>
                  </a:cxn>
                  <a:cxn ang="T60">
                    <a:pos x="T16" y="T17"/>
                  </a:cxn>
                  <a:cxn ang="T61">
                    <a:pos x="T18" y="T19"/>
                  </a:cxn>
                  <a:cxn ang="T62">
                    <a:pos x="T20" y="T21"/>
                  </a:cxn>
                  <a:cxn ang="T63">
                    <a:pos x="T22" y="T23"/>
                  </a:cxn>
                  <a:cxn ang="T64">
                    <a:pos x="T24" y="T25"/>
                  </a:cxn>
                  <a:cxn ang="T65">
                    <a:pos x="T26" y="T27"/>
                  </a:cxn>
                  <a:cxn ang="T66">
                    <a:pos x="T28" y="T29"/>
                  </a:cxn>
                  <a:cxn ang="T67">
                    <a:pos x="T30" y="T31"/>
                  </a:cxn>
                  <a:cxn ang="T68">
                    <a:pos x="T32" y="T33"/>
                  </a:cxn>
                  <a:cxn ang="T69">
                    <a:pos x="T34" y="T35"/>
                  </a:cxn>
                  <a:cxn ang="T70">
                    <a:pos x="T36" y="T37"/>
                  </a:cxn>
                  <a:cxn ang="T71">
                    <a:pos x="T38" y="T39"/>
                  </a:cxn>
                  <a:cxn ang="T72">
                    <a:pos x="T40" y="T41"/>
                  </a:cxn>
                  <a:cxn ang="T73">
                    <a:pos x="T42" y="T43"/>
                  </a:cxn>
                  <a:cxn ang="T74">
                    <a:pos x="T44" y="T45"/>
                  </a:cxn>
                  <a:cxn ang="T75">
                    <a:pos x="T46" y="T47"/>
                  </a:cxn>
                  <a:cxn ang="T76">
                    <a:pos x="T48" y="T49"/>
                  </a:cxn>
                  <a:cxn ang="T77">
                    <a:pos x="T50" y="T51"/>
                  </a:cxn>
                </a:cxnLst>
                <a:rect l="T78" t="T79" r="T80" b="T81"/>
                <a:pathLst>
                  <a:path w="201" h="60">
                    <a:moveTo>
                      <a:pt x="98" y="30"/>
                    </a:moveTo>
                    <a:lnTo>
                      <a:pt x="105" y="58"/>
                    </a:lnTo>
                    <a:lnTo>
                      <a:pt x="86" y="54"/>
                    </a:lnTo>
                    <a:lnTo>
                      <a:pt x="72" y="36"/>
                    </a:lnTo>
                    <a:lnTo>
                      <a:pt x="57" y="46"/>
                    </a:lnTo>
                    <a:lnTo>
                      <a:pt x="45" y="46"/>
                    </a:lnTo>
                    <a:lnTo>
                      <a:pt x="47" y="60"/>
                    </a:lnTo>
                    <a:lnTo>
                      <a:pt x="25" y="54"/>
                    </a:lnTo>
                    <a:lnTo>
                      <a:pt x="18" y="42"/>
                    </a:lnTo>
                    <a:lnTo>
                      <a:pt x="0" y="40"/>
                    </a:lnTo>
                    <a:lnTo>
                      <a:pt x="12" y="24"/>
                    </a:lnTo>
                    <a:lnTo>
                      <a:pt x="8" y="18"/>
                    </a:lnTo>
                    <a:lnTo>
                      <a:pt x="57" y="18"/>
                    </a:lnTo>
                    <a:lnTo>
                      <a:pt x="72" y="2"/>
                    </a:lnTo>
                    <a:lnTo>
                      <a:pt x="92" y="0"/>
                    </a:lnTo>
                    <a:lnTo>
                      <a:pt x="138" y="0"/>
                    </a:lnTo>
                    <a:lnTo>
                      <a:pt x="168" y="12"/>
                    </a:lnTo>
                    <a:lnTo>
                      <a:pt x="183" y="24"/>
                    </a:lnTo>
                    <a:lnTo>
                      <a:pt x="201" y="26"/>
                    </a:lnTo>
                    <a:lnTo>
                      <a:pt x="173" y="34"/>
                    </a:lnTo>
                    <a:lnTo>
                      <a:pt x="144" y="30"/>
                    </a:lnTo>
                    <a:lnTo>
                      <a:pt x="168" y="24"/>
                    </a:lnTo>
                    <a:lnTo>
                      <a:pt x="156" y="14"/>
                    </a:lnTo>
                    <a:lnTo>
                      <a:pt x="131" y="6"/>
                    </a:lnTo>
                    <a:lnTo>
                      <a:pt x="72" y="14"/>
                    </a:lnTo>
                    <a:lnTo>
                      <a:pt x="98" y="30"/>
                    </a:lnTo>
                    <a:close/>
                  </a:path>
                </a:pathLst>
              </a:custGeom>
              <a:solidFill>
                <a:srgbClr val="603000"/>
              </a:solidFill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kumimoji="0" lang="pl-PL" sz="1800" kern="0">
                  <a:solidFill>
                    <a:sysClr val="windowText" lastClr="000000"/>
                  </a:solidFill>
                  <a:latin typeface="Arial" panose="020B0604020202020204" pitchFamily="34" charset="0"/>
                </a:endParaRPr>
              </a:p>
            </p:txBody>
          </p:sp>
          <p:sp>
            <p:nvSpPr>
              <p:cNvPr id="112728" name="Freeform 82"/>
              <p:cNvSpPr>
                <a:spLocks/>
              </p:cNvSpPr>
              <p:nvPr/>
            </p:nvSpPr>
            <p:spPr bwMode="auto">
              <a:xfrm>
                <a:off x="4524" y="921"/>
                <a:ext cx="38" cy="24"/>
              </a:xfrm>
              <a:custGeom>
                <a:avLst/>
                <a:gdLst>
                  <a:gd name="T0" fmla="*/ 1 w 76"/>
                  <a:gd name="T1" fmla="*/ 1 h 46"/>
                  <a:gd name="T2" fmla="*/ 1 w 76"/>
                  <a:gd name="T3" fmla="*/ 1 h 46"/>
                  <a:gd name="T4" fmla="*/ 1 w 76"/>
                  <a:gd name="T5" fmla="*/ 1 h 46"/>
                  <a:gd name="T6" fmla="*/ 1 w 76"/>
                  <a:gd name="T7" fmla="*/ 1 h 46"/>
                  <a:gd name="T8" fmla="*/ 1 w 76"/>
                  <a:gd name="T9" fmla="*/ 1 h 46"/>
                  <a:gd name="T10" fmla="*/ 1 w 76"/>
                  <a:gd name="T11" fmla="*/ 1 h 46"/>
                  <a:gd name="T12" fmla="*/ 1 w 76"/>
                  <a:gd name="T13" fmla="*/ 1 h 46"/>
                  <a:gd name="T14" fmla="*/ 1 w 76"/>
                  <a:gd name="T15" fmla="*/ 1 h 46"/>
                  <a:gd name="T16" fmla="*/ 1 w 76"/>
                  <a:gd name="T17" fmla="*/ 1 h 46"/>
                  <a:gd name="T18" fmla="*/ 1 w 76"/>
                  <a:gd name="T19" fmla="*/ 0 h 46"/>
                  <a:gd name="T20" fmla="*/ 0 w 76"/>
                  <a:gd name="T21" fmla="*/ 0 h 46"/>
                  <a:gd name="T22" fmla="*/ 1 w 76"/>
                  <a:gd name="T23" fmla="*/ 1 h 46"/>
                  <a:gd name="T24" fmla="*/ 1 w 76"/>
                  <a:gd name="T25" fmla="*/ 1 h 4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w 76"/>
                  <a:gd name="T40" fmla="*/ 0 h 46"/>
                  <a:gd name="T41" fmla="*/ 76 w 76"/>
                  <a:gd name="T42" fmla="*/ 46 h 46"/>
                </a:gdLst>
                <a:ahLst/>
                <a:cxnLst>
                  <a:cxn ang="T26">
                    <a:pos x="T0" y="T1"/>
                  </a:cxn>
                  <a:cxn ang="T27">
                    <a:pos x="T2" y="T3"/>
                  </a:cxn>
                  <a:cxn ang="T28">
                    <a:pos x="T4" y="T5"/>
                  </a:cxn>
                  <a:cxn ang="T29">
                    <a:pos x="T6" y="T7"/>
                  </a:cxn>
                  <a:cxn ang="T30">
                    <a:pos x="T8" y="T9"/>
                  </a:cxn>
                  <a:cxn ang="T31">
                    <a:pos x="T10" y="T11"/>
                  </a:cxn>
                  <a:cxn ang="T32">
                    <a:pos x="T12" y="T13"/>
                  </a:cxn>
                  <a:cxn ang="T33">
                    <a:pos x="T14" y="T15"/>
                  </a:cxn>
                  <a:cxn ang="T34">
                    <a:pos x="T16" y="T17"/>
                  </a:cxn>
                  <a:cxn ang="T35">
                    <a:pos x="T18" y="T19"/>
                  </a:cxn>
                  <a:cxn ang="T36">
                    <a:pos x="T20" y="T21"/>
                  </a:cxn>
                  <a:cxn ang="T37">
                    <a:pos x="T22" y="T23"/>
                  </a:cxn>
                  <a:cxn ang="T38">
                    <a:pos x="T24" y="T25"/>
                  </a:cxn>
                </a:cxnLst>
                <a:rect l="T39" t="T40" r="T41" b="T42"/>
                <a:pathLst>
                  <a:path w="76" h="46">
                    <a:moveTo>
                      <a:pt x="6" y="28"/>
                    </a:moveTo>
                    <a:lnTo>
                      <a:pt x="17" y="46"/>
                    </a:lnTo>
                    <a:lnTo>
                      <a:pt x="33" y="46"/>
                    </a:lnTo>
                    <a:lnTo>
                      <a:pt x="43" y="36"/>
                    </a:lnTo>
                    <a:lnTo>
                      <a:pt x="56" y="34"/>
                    </a:lnTo>
                    <a:lnTo>
                      <a:pt x="66" y="46"/>
                    </a:lnTo>
                    <a:lnTo>
                      <a:pt x="76" y="46"/>
                    </a:lnTo>
                    <a:lnTo>
                      <a:pt x="76" y="28"/>
                    </a:lnTo>
                    <a:lnTo>
                      <a:pt x="70" y="8"/>
                    </a:lnTo>
                    <a:lnTo>
                      <a:pt x="43" y="0"/>
                    </a:lnTo>
                    <a:lnTo>
                      <a:pt x="0" y="0"/>
                    </a:lnTo>
                    <a:lnTo>
                      <a:pt x="33" y="16"/>
                    </a:lnTo>
                    <a:lnTo>
                      <a:pt x="6" y="28"/>
                    </a:lnTo>
                    <a:close/>
                  </a:path>
                </a:pathLst>
              </a:custGeom>
              <a:solidFill>
                <a:srgbClr val="603000"/>
              </a:solidFill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kumimoji="0" lang="pl-PL" sz="1800" kern="0">
                  <a:solidFill>
                    <a:sysClr val="windowText" lastClr="000000"/>
                  </a:solidFill>
                  <a:latin typeface="Arial" panose="020B0604020202020204" pitchFamily="34" charset="0"/>
                </a:endParaRPr>
              </a:p>
            </p:txBody>
          </p:sp>
          <p:sp>
            <p:nvSpPr>
              <p:cNvPr id="112729" name="Freeform 83"/>
              <p:cNvSpPr>
                <a:spLocks/>
              </p:cNvSpPr>
              <p:nvPr/>
            </p:nvSpPr>
            <p:spPr bwMode="auto">
              <a:xfrm>
                <a:off x="4555" y="985"/>
                <a:ext cx="71" cy="39"/>
              </a:xfrm>
              <a:custGeom>
                <a:avLst/>
                <a:gdLst>
                  <a:gd name="T0" fmla="*/ 0 w 144"/>
                  <a:gd name="T1" fmla="*/ 1 h 82"/>
                  <a:gd name="T2" fmla="*/ 1 w 144"/>
                  <a:gd name="T3" fmla="*/ 1 h 82"/>
                  <a:gd name="T4" fmla="*/ 1 w 144"/>
                  <a:gd name="T5" fmla="*/ 1 h 82"/>
                  <a:gd name="T6" fmla="*/ 1 w 144"/>
                  <a:gd name="T7" fmla="*/ 1 h 82"/>
                  <a:gd name="T8" fmla="*/ 1 w 144"/>
                  <a:gd name="T9" fmla="*/ 1 h 82"/>
                  <a:gd name="T10" fmla="*/ 1 w 144"/>
                  <a:gd name="T11" fmla="*/ 1 h 82"/>
                  <a:gd name="T12" fmla="*/ 1 w 144"/>
                  <a:gd name="T13" fmla="*/ 1 h 82"/>
                  <a:gd name="T14" fmla="*/ 1 w 144"/>
                  <a:gd name="T15" fmla="*/ 1 h 82"/>
                  <a:gd name="T16" fmla="*/ 1 w 144"/>
                  <a:gd name="T17" fmla="*/ 1 h 82"/>
                  <a:gd name="T18" fmla="*/ 1 w 144"/>
                  <a:gd name="T19" fmla="*/ 1 h 82"/>
                  <a:gd name="T20" fmla="*/ 1 w 144"/>
                  <a:gd name="T21" fmla="*/ 1 h 82"/>
                  <a:gd name="T22" fmla="*/ 1 w 144"/>
                  <a:gd name="T23" fmla="*/ 0 h 82"/>
                  <a:gd name="T24" fmla="*/ 1 w 144"/>
                  <a:gd name="T25" fmla="*/ 1 h 82"/>
                  <a:gd name="T26" fmla="*/ 1 w 144"/>
                  <a:gd name="T27" fmla="*/ 1 h 82"/>
                  <a:gd name="T28" fmla="*/ 1 w 144"/>
                  <a:gd name="T29" fmla="*/ 1 h 82"/>
                  <a:gd name="T30" fmla="*/ 1 w 144"/>
                  <a:gd name="T31" fmla="*/ 1 h 82"/>
                  <a:gd name="T32" fmla="*/ 1 w 144"/>
                  <a:gd name="T33" fmla="*/ 1 h 82"/>
                  <a:gd name="T34" fmla="*/ 1 w 144"/>
                  <a:gd name="T35" fmla="*/ 1 h 82"/>
                  <a:gd name="T36" fmla="*/ 1 w 144"/>
                  <a:gd name="T37" fmla="*/ 1 h 82"/>
                  <a:gd name="T38" fmla="*/ 1 w 144"/>
                  <a:gd name="T39" fmla="*/ 1 h 82"/>
                  <a:gd name="T40" fmla="*/ 1 w 144"/>
                  <a:gd name="T41" fmla="*/ 1 h 82"/>
                  <a:gd name="T42" fmla="*/ 1 w 144"/>
                  <a:gd name="T43" fmla="*/ 1 h 82"/>
                  <a:gd name="T44" fmla="*/ 1 w 144"/>
                  <a:gd name="T45" fmla="*/ 1 h 82"/>
                  <a:gd name="T46" fmla="*/ 0 w 144"/>
                  <a:gd name="T47" fmla="*/ 1 h 82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w 144"/>
                  <a:gd name="T73" fmla="*/ 0 h 82"/>
                  <a:gd name="T74" fmla="*/ 144 w 144"/>
                  <a:gd name="T75" fmla="*/ 82 h 82"/>
                </a:gdLst>
                <a:ahLst/>
                <a:cxnLst>
                  <a:cxn ang="T48">
                    <a:pos x="T0" y="T1"/>
                  </a:cxn>
                  <a:cxn ang="T49">
                    <a:pos x="T2" y="T3"/>
                  </a:cxn>
                  <a:cxn ang="T50">
                    <a:pos x="T4" y="T5"/>
                  </a:cxn>
                  <a:cxn ang="T51">
                    <a:pos x="T6" y="T7"/>
                  </a:cxn>
                  <a:cxn ang="T52">
                    <a:pos x="T8" y="T9"/>
                  </a:cxn>
                  <a:cxn ang="T53">
                    <a:pos x="T10" y="T11"/>
                  </a:cxn>
                  <a:cxn ang="T54">
                    <a:pos x="T12" y="T13"/>
                  </a:cxn>
                  <a:cxn ang="T55">
                    <a:pos x="T14" y="T15"/>
                  </a:cxn>
                  <a:cxn ang="T56">
                    <a:pos x="T16" y="T17"/>
                  </a:cxn>
                  <a:cxn ang="T57">
                    <a:pos x="T18" y="T19"/>
                  </a:cxn>
                  <a:cxn ang="T58">
                    <a:pos x="T20" y="T21"/>
                  </a:cxn>
                  <a:cxn ang="T59">
                    <a:pos x="T22" y="T23"/>
                  </a:cxn>
                  <a:cxn ang="T60">
                    <a:pos x="T24" y="T25"/>
                  </a:cxn>
                  <a:cxn ang="T61">
                    <a:pos x="T26" y="T27"/>
                  </a:cxn>
                  <a:cxn ang="T62">
                    <a:pos x="T28" y="T29"/>
                  </a:cxn>
                  <a:cxn ang="T63">
                    <a:pos x="T30" y="T31"/>
                  </a:cxn>
                  <a:cxn ang="T64">
                    <a:pos x="T32" y="T33"/>
                  </a:cxn>
                  <a:cxn ang="T65">
                    <a:pos x="T34" y="T35"/>
                  </a:cxn>
                  <a:cxn ang="T66">
                    <a:pos x="T36" y="T37"/>
                  </a:cxn>
                  <a:cxn ang="T67">
                    <a:pos x="T38" y="T39"/>
                  </a:cxn>
                  <a:cxn ang="T68">
                    <a:pos x="T40" y="T41"/>
                  </a:cxn>
                  <a:cxn ang="T69">
                    <a:pos x="T42" y="T43"/>
                  </a:cxn>
                  <a:cxn ang="T70">
                    <a:pos x="T44" y="T45"/>
                  </a:cxn>
                  <a:cxn ang="T71">
                    <a:pos x="T46" y="T47"/>
                  </a:cxn>
                </a:cxnLst>
                <a:rect l="T72" t="T73" r="T74" b="T75"/>
                <a:pathLst>
                  <a:path w="144" h="82">
                    <a:moveTo>
                      <a:pt x="0" y="50"/>
                    </a:moveTo>
                    <a:lnTo>
                      <a:pt x="16" y="58"/>
                    </a:lnTo>
                    <a:lnTo>
                      <a:pt x="49" y="56"/>
                    </a:lnTo>
                    <a:lnTo>
                      <a:pt x="57" y="46"/>
                    </a:lnTo>
                    <a:lnTo>
                      <a:pt x="78" y="42"/>
                    </a:lnTo>
                    <a:lnTo>
                      <a:pt x="94" y="46"/>
                    </a:lnTo>
                    <a:lnTo>
                      <a:pt x="96" y="50"/>
                    </a:lnTo>
                    <a:lnTo>
                      <a:pt x="113" y="48"/>
                    </a:lnTo>
                    <a:lnTo>
                      <a:pt x="121" y="40"/>
                    </a:lnTo>
                    <a:lnTo>
                      <a:pt x="119" y="22"/>
                    </a:lnTo>
                    <a:lnTo>
                      <a:pt x="113" y="4"/>
                    </a:lnTo>
                    <a:lnTo>
                      <a:pt x="111" y="0"/>
                    </a:lnTo>
                    <a:lnTo>
                      <a:pt x="125" y="12"/>
                    </a:lnTo>
                    <a:lnTo>
                      <a:pt x="129" y="22"/>
                    </a:lnTo>
                    <a:lnTo>
                      <a:pt x="131" y="36"/>
                    </a:lnTo>
                    <a:lnTo>
                      <a:pt x="144" y="50"/>
                    </a:lnTo>
                    <a:lnTo>
                      <a:pt x="131" y="50"/>
                    </a:lnTo>
                    <a:lnTo>
                      <a:pt x="107" y="60"/>
                    </a:lnTo>
                    <a:lnTo>
                      <a:pt x="86" y="76"/>
                    </a:lnTo>
                    <a:lnTo>
                      <a:pt x="61" y="78"/>
                    </a:lnTo>
                    <a:lnTo>
                      <a:pt x="53" y="82"/>
                    </a:lnTo>
                    <a:lnTo>
                      <a:pt x="39" y="70"/>
                    </a:lnTo>
                    <a:lnTo>
                      <a:pt x="24" y="68"/>
                    </a:lnTo>
                    <a:lnTo>
                      <a:pt x="0" y="50"/>
                    </a:lnTo>
                    <a:close/>
                  </a:path>
                </a:pathLst>
              </a:custGeom>
              <a:solidFill>
                <a:srgbClr val="603000"/>
              </a:solidFill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kumimoji="0" lang="pl-PL" sz="1800" kern="0">
                  <a:solidFill>
                    <a:sysClr val="windowText" lastClr="000000"/>
                  </a:solidFill>
                  <a:latin typeface="Arial" panose="020B0604020202020204" pitchFamily="34" charset="0"/>
                </a:endParaRPr>
              </a:p>
            </p:txBody>
          </p:sp>
          <p:sp>
            <p:nvSpPr>
              <p:cNvPr id="112730" name="Freeform 84"/>
              <p:cNvSpPr>
                <a:spLocks/>
              </p:cNvSpPr>
              <p:nvPr/>
            </p:nvSpPr>
            <p:spPr bwMode="auto">
              <a:xfrm>
                <a:off x="4560" y="1050"/>
                <a:ext cx="76" cy="20"/>
              </a:xfrm>
              <a:custGeom>
                <a:avLst/>
                <a:gdLst>
                  <a:gd name="T0" fmla="*/ 0 w 146"/>
                  <a:gd name="T1" fmla="*/ 1 h 40"/>
                  <a:gd name="T2" fmla="*/ 1 w 146"/>
                  <a:gd name="T3" fmla="*/ 1 h 40"/>
                  <a:gd name="T4" fmla="*/ 1 w 146"/>
                  <a:gd name="T5" fmla="*/ 1 h 40"/>
                  <a:gd name="T6" fmla="*/ 1 w 146"/>
                  <a:gd name="T7" fmla="*/ 1 h 40"/>
                  <a:gd name="T8" fmla="*/ 1 w 146"/>
                  <a:gd name="T9" fmla="*/ 0 h 40"/>
                  <a:gd name="T10" fmla="*/ 1 w 146"/>
                  <a:gd name="T11" fmla="*/ 1 h 40"/>
                  <a:gd name="T12" fmla="*/ 1 w 146"/>
                  <a:gd name="T13" fmla="*/ 1 h 40"/>
                  <a:gd name="T14" fmla="*/ 1 w 146"/>
                  <a:gd name="T15" fmla="*/ 1 h 40"/>
                  <a:gd name="T16" fmla="*/ 1 w 146"/>
                  <a:gd name="T17" fmla="*/ 1 h 40"/>
                  <a:gd name="T18" fmla="*/ 1 w 146"/>
                  <a:gd name="T19" fmla="*/ 1 h 40"/>
                  <a:gd name="T20" fmla="*/ 1 w 146"/>
                  <a:gd name="T21" fmla="*/ 1 h 40"/>
                  <a:gd name="T22" fmla="*/ 1 w 146"/>
                  <a:gd name="T23" fmla="*/ 1 h 40"/>
                  <a:gd name="T24" fmla="*/ 1 w 146"/>
                  <a:gd name="T25" fmla="*/ 1 h 40"/>
                  <a:gd name="T26" fmla="*/ 1 w 146"/>
                  <a:gd name="T27" fmla="*/ 1 h 40"/>
                  <a:gd name="T28" fmla="*/ 1 w 146"/>
                  <a:gd name="T29" fmla="*/ 1 h 40"/>
                  <a:gd name="T30" fmla="*/ 1 w 146"/>
                  <a:gd name="T31" fmla="*/ 1 h 40"/>
                  <a:gd name="T32" fmla="*/ 1 w 146"/>
                  <a:gd name="T33" fmla="*/ 1 h 40"/>
                  <a:gd name="T34" fmla="*/ 1 w 146"/>
                  <a:gd name="T35" fmla="*/ 1 h 40"/>
                  <a:gd name="T36" fmla="*/ 1 w 146"/>
                  <a:gd name="T37" fmla="*/ 1 h 40"/>
                  <a:gd name="T38" fmla="*/ 0 w 146"/>
                  <a:gd name="T39" fmla="*/ 1 h 40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w 146"/>
                  <a:gd name="T61" fmla="*/ 0 h 40"/>
                  <a:gd name="T62" fmla="*/ 146 w 146"/>
                  <a:gd name="T63" fmla="*/ 40 h 40"/>
                </a:gdLst>
                <a:ahLst/>
                <a:cxnLst>
                  <a:cxn ang="T40">
                    <a:pos x="T0" y="T1"/>
                  </a:cxn>
                  <a:cxn ang="T41">
                    <a:pos x="T2" y="T3"/>
                  </a:cxn>
                  <a:cxn ang="T42">
                    <a:pos x="T4" y="T5"/>
                  </a:cxn>
                  <a:cxn ang="T43">
                    <a:pos x="T6" y="T7"/>
                  </a:cxn>
                  <a:cxn ang="T44">
                    <a:pos x="T8" y="T9"/>
                  </a:cxn>
                  <a:cxn ang="T45">
                    <a:pos x="T10" y="T11"/>
                  </a:cxn>
                  <a:cxn ang="T46">
                    <a:pos x="T12" y="T13"/>
                  </a:cxn>
                  <a:cxn ang="T47">
                    <a:pos x="T14" y="T15"/>
                  </a:cxn>
                  <a:cxn ang="T48">
                    <a:pos x="T16" y="T17"/>
                  </a:cxn>
                  <a:cxn ang="T49">
                    <a:pos x="T18" y="T19"/>
                  </a:cxn>
                  <a:cxn ang="T50">
                    <a:pos x="T20" y="T21"/>
                  </a:cxn>
                  <a:cxn ang="T51">
                    <a:pos x="T22" y="T23"/>
                  </a:cxn>
                  <a:cxn ang="T52">
                    <a:pos x="T24" y="T25"/>
                  </a:cxn>
                  <a:cxn ang="T53">
                    <a:pos x="T26" y="T27"/>
                  </a:cxn>
                  <a:cxn ang="T54">
                    <a:pos x="T28" y="T29"/>
                  </a:cxn>
                  <a:cxn ang="T55">
                    <a:pos x="T30" y="T31"/>
                  </a:cxn>
                  <a:cxn ang="T56">
                    <a:pos x="T32" y="T33"/>
                  </a:cxn>
                  <a:cxn ang="T57">
                    <a:pos x="T34" y="T35"/>
                  </a:cxn>
                  <a:cxn ang="T58">
                    <a:pos x="T36" y="T37"/>
                  </a:cxn>
                  <a:cxn ang="T59">
                    <a:pos x="T38" y="T39"/>
                  </a:cxn>
                </a:cxnLst>
                <a:rect l="T60" t="T61" r="T62" b="T63"/>
                <a:pathLst>
                  <a:path w="146" h="40">
                    <a:moveTo>
                      <a:pt x="0" y="6"/>
                    </a:moveTo>
                    <a:lnTo>
                      <a:pt x="8" y="18"/>
                    </a:lnTo>
                    <a:lnTo>
                      <a:pt x="25" y="2"/>
                    </a:lnTo>
                    <a:lnTo>
                      <a:pt x="37" y="6"/>
                    </a:lnTo>
                    <a:lnTo>
                      <a:pt x="51" y="0"/>
                    </a:lnTo>
                    <a:lnTo>
                      <a:pt x="60" y="2"/>
                    </a:lnTo>
                    <a:lnTo>
                      <a:pt x="68" y="8"/>
                    </a:lnTo>
                    <a:lnTo>
                      <a:pt x="95" y="12"/>
                    </a:lnTo>
                    <a:lnTo>
                      <a:pt x="119" y="16"/>
                    </a:lnTo>
                    <a:lnTo>
                      <a:pt x="140" y="12"/>
                    </a:lnTo>
                    <a:lnTo>
                      <a:pt x="142" y="10"/>
                    </a:lnTo>
                    <a:lnTo>
                      <a:pt x="146" y="16"/>
                    </a:lnTo>
                    <a:lnTo>
                      <a:pt x="125" y="18"/>
                    </a:lnTo>
                    <a:lnTo>
                      <a:pt x="99" y="18"/>
                    </a:lnTo>
                    <a:lnTo>
                      <a:pt x="78" y="24"/>
                    </a:lnTo>
                    <a:lnTo>
                      <a:pt x="62" y="30"/>
                    </a:lnTo>
                    <a:lnTo>
                      <a:pt x="49" y="40"/>
                    </a:lnTo>
                    <a:lnTo>
                      <a:pt x="35" y="30"/>
                    </a:lnTo>
                    <a:lnTo>
                      <a:pt x="25" y="22"/>
                    </a:lnTo>
                    <a:lnTo>
                      <a:pt x="0" y="6"/>
                    </a:lnTo>
                    <a:close/>
                  </a:path>
                </a:pathLst>
              </a:custGeom>
              <a:solidFill>
                <a:srgbClr val="603000"/>
              </a:solidFill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kumimoji="0" lang="pl-PL" sz="1800" kern="0">
                  <a:solidFill>
                    <a:sysClr val="windowText" lastClr="000000"/>
                  </a:solidFill>
                  <a:latin typeface="Arial" panose="020B0604020202020204" pitchFamily="34" charset="0"/>
                </a:endParaRPr>
              </a:p>
            </p:txBody>
          </p:sp>
          <p:sp>
            <p:nvSpPr>
              <p:cNvPr id="112731" name="Freeform 85"/>
              <p:cNvSpPr>
                <a:spLocks/>
              </p:cNvSpPr>
              <p:nvPr/>
            </p:nvSpPr>
            <p:spPr bwMode="auto">
              <a:xfrm>
                <a:off x="4609" y="762"/>
                <a:ext cx="209" cy="364"/>
              </a:xfrm>
              <a:custGeom>
                <a:avLst/>
                <a:gdLst>
                  <a:gd name="T0" fmla="*/ 0 w 419"/>
                  <a:gd name="T1" fmla="*/ 1 h 730"/>
                  <a:gd name="T2" fmla="*/ 0 w 419"/>
                  <a:gd name="T3" fmla="*/ 1 h 730"/>
                  <a:gd name="T4" fmla="*/ 0 w 419"/>
                  <a:gd name="T5" fmla="*/ 1 h 730"/>
                  <a:gd name="T6" fmla="*/ 0 w 419"/>
                  <a:gd name="T7" fmla="*/ 1 h 730"/>
                  <a:gd name="T8" fmla="*/ 0 w 419"/>
                  <a:gd name="T9" fmla="*/ 1 h 730"/>
                  <a:gd name="T10" fmla="*/ 0 w 419"/>
                  <a:gd name="T11" fmla="*/ 1 h 730"/>
                  <a:gd name="T12" fmla="*/ 0 w 419"/>
                  <a:gd name="T13" fmla="*/ 1 h 730"/>
                  <a:gd name="T14" fmla="*/ 0 w 419"/>
                  <a:gd name="T15" fmla="*/ 1 h 730"/>
                  <a:gd name="T16" fmla="*/ 0 w 419"/>
                  <a:gd name="T17" fmla="*/ 1 h 730"/>
                  <a:gd name="T18" fmla="*/ 0 w 419"/>
                  <a:gd name="T19" fmla="*/ 1 h 730"/>
                  <a:gd name="T20" fmla="*/ 0 w 419"/>
                  <a:gd name="T21" fmla="*/ 1 h 730"/>
                  <a:gd name="T22" fmla="*/ 0 w 419"/>
                  <a:gd name="T23" fmla="*/ 1 h 730"/>
                  <a:gd name="T24" fmla="*/ 0 w 419"/>
                  <a:gd name="T25" fmla="*/ 1 h 730"/>
                  <a:gd name="T26" fmla="*/ 0 w 419"/>
                  <a:gd name="T27" fmla="*/ 1 h 730"/>
                  <a:gd name="T28" fmla="*/ 0 w 419"/>
                  <a:gd name="T29" fmla="*/ 1 h 730"/>
                  <a:gd name="T30" fmla="*/ 0 w 419"/>
                  <a:gd name="T31" fmla="*/ 1 h 730"/>
                  <a:gd name="T32" fmla="*/ 0 w 419"/>
                  <a:gd name="T33" fmla="*/ 1 h 730"/>
                  <a:gd name="T34" fmla="*/ 0 w 419"/>
                  <a:gd name="T35" fmla="*/ 1 h 730"/>
                  <a:gd name="T36" fmla="*/ 0 w 419"/>
                  <a:gd name="T37" fmla="*/ 1 h 730"/>
                  <a:gd name="T38" fmla="*/ 0 w 419"/>
                  <a:gd name="T39" fmla="*/ 1 h 730"/>
                  <a:gd name="T40" fmla="*/ 0 w 419"/>
                  <a:gd name="T41" fmla="*/ 1 h 730"/>
                  <a:gd name="T42" fmla="*/ 0 w 419"/>
                  <a:gd name="T43" fmla="*/ 1 h 730"/>
                  <a:gd name="T44" fmla="*/ 0 w 419"/>
                  <a:gd name="T45" fmla="*/ 1 h 730"/>
                  <a:gd name="T46" fmla="*/ 0 w 419"/>
                  <a:gd name="T47" fmla="*/ 1 h 730"/>
                  <a:gd name="T48" fmla="*/ 0 w 419"/>
                  <a:gd name="T49" fmla="*/ 1 h 730"/>
                  <a:gd name="T50" fmla="*/ 0 w 419"/>
                  <a:gd name="T51" fmla="*/ 1 h 730"/>
                  <a:gd name="T52" fmla="*/ 0 w 419"/>
                  <a:gd name="T53" fmla="*/ 1 h 730"/>
                  <a:gd name="T54" fmla="*/ 0 w 419"/>
                  <a:gd name="T55" fmla="*/ 1 h 730"/>
                  <a:gd name="T56" fmla="*/ 0 w 419"/>
                  <a:gd name="T57" fmla="*/ 1 h 730"/>
                  <a:gd name="T58" fmla="*/ 0 w 419"/>
                  <a:gd name="T59" fmla="*/ 1 h 730"/>
                  <a:gd name="T60" fmla="*/ 0 w 419"/>
                  <a:gd name="T61" fmla="*/ 1 h 730"/>
                  <a:gd name="T62" fmla="*/ 0 w 419"/>
                  <a:gd name="T63" fmla="*/ 1 h 730"/>
                  <a:gd name="T64" fmla="*/ 0 w 419"/>
                  <a:gd name="T65" fmla="*/ 1 h 730"/>
                  <a:gd name="T66" fmla="*/ 0 w 419"/>
                  <a:gd name="T67" fmla="*/ 1 h 730"/>
                  <a:gd name="T68" fmla="*/ 0 w 419"/>
                  <a:gd name="T69" fmla="*/ 1 h 730"/>
                  <a:gd name="T70" fmla="*/ 0 w 419"/>
                  <a:gd name="T71" fmla="*/ 1 h 730"/>
                  <a:gd name="T72" fmla="*/ 0 w 419"/>
                  <a:gd name="T73" fmla="*/ 1 h 730"/>
                  <a:gd name="T74" fmla="*/ 0 w 419"/>
                  <a:gd name="T75" fmla="*/ 1 h 730"/>
                  <a:gd name="T76" fmla="*/ 0 w 419"/>
                  <a:gd name="T77" fmla="*/ 1 h 730"/>
                  <a:gd name="T78" fmla="*/ 0 w 419"/>
                  <a:gd name="T79" fmla="*/ 1 h 730"/>
                  <a:gd name="T80" fmla="*/ 0 w 419"/>
                  <a:gd name="T81" fmla="*/ 1 h 730"/>
                  <a:gd name="T82" fmla="*/ 0 w 419"/>
                  <a:gd name="T83" fmla="*/ 1 h 730"/>
                  <a:gd name="T84" fmla="*/ 0 w 419"/>
                  <a:gd name="T85" fmla="*/ 1 h 730"/>
                  <a:gd name="T86" fmla="*/ 0 w 419"/>
                  <a:gd name="T87" fmla="*/ 1 h 730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w 419"/>
                  <a:gd name="T133" fmla="*/ 0 h 730"/>
                  <a:gd name="T134" fmla="*/ 419 w 419"/>
                  <a:gd name="T135" fmla="*/ 730 h 730"/>
                </a:gdLst>
                <a:ahLst/>
                <a:cxnLst>
                  <a:cxn ang="T88">
                    <a:pos x="T0" y="T1"/>
                  </a:cxn>
                  <a:cxn ang="T89">
                    <a:pos x="T2" y="T3"/>
                  </a:cxn>
                  <a:cxn ang="T90">
                    <a:pos x="T4" y="T5"/>
                  </a:cxn>
                  <a:cxn ang="T91">
                    <a:pos x="T6" y="T7"/>
                  </a:cxn>
                  <a:cxn ang="T92">
                    <a:pos x="T8" y="T9"/>
                  </a:cxn>
                  <a:cxn ang="T93">
                    <a:pos x="T10" y="T11"/>
                  </a:cxn>
                  <a:cxn ang="T94">
                    <a:pos x="T12" y="T13"/>
                  </a:cxn>
                  <a:cxn ang="T95">
                    <a:pos x="T14" y="T15"/>
                  </a:cxn>
                  <a:cxn ang="T96">
                    <a:pos x="T16" y="T17"/>
                  </a:cxn>
                  <a:cxn ang="T97">
                    <a:pos x="T18" y="T19"/>
                  </a:cxn>
                  <a:cxn ang="T98">
                    <a:pos x="T20" y="T21"/>
                  </a:cxn>
                  <a:cxn ang="T99">
                    <a:pos x="T22" y="T23"/>
                  </a:cxn>
                  <a:cxn ang="T100">
                    <a:pos x="T24" y="T25"/>
                  </a:cxn>
                  <a:cxn ang="T101">
                    <a:pos x="T26" y="T27"/>
                  </a:cxn>
                  <a:cxn ang="T102">
                    <a:pos x="T28" y="T29"/>
                  </a:cxn>
                  <a:cxn ang="T103">
                    <a:pos x="T30" y="T31"/>
                  </a:cxn>
                  <a:cxn ang="T104">
                    <a:pos x="T32" y="T33"/>
                  </a:cxn>
                  <a:cxn ang="T105">
                    <a:pos x="T34" y="T35"/>
                  </a:cxn>
                  <a:cxn ang="T106">
                    <a:pos x="T36" y="T37"/>
                  </a:cxn>
                  <a:cxn ang="T107">
                    <a:pos x="T38" y="T39"/>
                  </a:cxn>
                  <a:cxn ang="T108">
                    <a:pos x="T40" y="T41"/>
                  </a:cxn>
                  <a:cxn ang="T109">
                    <a:pos x="T42" y="T43"/>
                  </a:cxn>
                  <a:cxn ang="T110">
                    <a:pos x="T44" y="T45"/>
                  </a:cxn>
                  <a:cxn ang="T111">
                    <a:pos x="T46" y="T47"/>
                  </a:cxn>
                  <a:cxn ang="T112">
                    <a:pos x="T48" y="T49"/>
                  </a:cxn>
                  <a:cxn ang="T113">
                    <a:pos x="T50" y="T51"/>
                  </a:cxn>
                  <a:cxn ang="T114">
                    <a:pos x="T52" y="T53"/>
                  </a:cxn>
                  <a:cxn ang="T115">
                    <a:pos x="T54" y="T55"/>
                  </a:cxn>
                  <a:cxn ang="T116">
                    <a:pos x="T56" y="T57"/>
                  </a:cxn>
                  <a:cxn ang="T117">
                    <a:pos x="T58" y="T59"/>
                  </a:cxn>
                  <a:cxn ang="T118">
                    <a:pos x="T60" y="T61"/>
                  </a:cxn>
                  <a:cxn ang="T119">
                    <a:pos x="T62" y="T63"/>
                  </a:cxn>
                  <a:cxn ang="T120">
                    <a:pos x="T64" y="T65"/>
                  </a:cxn>
                  <a:cxn ang="T121">
                    <a:pos x="T66" y="T67"/>
                  </a:cxn>
                  <a:cxn ang="T122">
                    <a:pos x="T68" y="T69"/>
                  </a:cxn>
                  <a:cxn ang="T123">
                    <a:pos x="T70" y="T71"/>
                  </a:cxn>
                  <a:cxn ang="T124">
                    <a:pos x="T72" y="T73"/>
                  </a:cxn>
                  <a:cxn ang="T125">
                    <a:pos x="T74" y="T75"/>
                  </a:cxn>
                  <a:cxn ang="T126">
                    <a:pos x="T76" y="T77"/>
                  </a:cxn>
                  <a:cxn ang="T127">
                    <a:pos x="T78" y="T79"/>
                  </a:cxn>
                  <a:cxn ang="T128">
                    <a:pos x="T80" y="T81"/>
                  </a:cxn>
                  <a:cxn ang="T129">
                    <a:pos x="T82" y="T83"/>
                  </a:cxn>
                  <a:cxn ang="T130">
                    <a:pos x="T84" y="T85"/>
                  </a:cxn>
                  <a:cxn ang="T131">
                    <a:pos x="T86" y="T87"/>
                  </a:cxn>
                </a:cxnLst>
                <a:rect l="T132" t="T133" r="T134" b="T135"/>
                <a:pathLst>
                  <a:path w="419" h="730">
                    <a:moveTo>
                      <a:pt x="0" y="355"/>
                    </a:moveTo>
                    <a:lnTo>
                      <a:pt x="16" y="363"/>
                    </a:lnTo>
                    <a:lnTo>
                      <a:pt x="35" y="363"/>
                    </a:lnTo>
                    <a:lnTo>
                      <a:pt x="57" y="353"/>
                    </a:lnTo>
                    <a:lnTo>
                      <a:pt x="63" y="341"/>
                    </a:lnTo>
                    <a:lnTo>
                      <a:pt x="51" y="333"/>
                    </a:lnTo>
                    <a:lnTo>
                      <a:pt x="28" y="329"/>
                    </a:lnTo>
                    <a:lnTo>
                      <a:pt x="28" y="319"/>
                    </a:lnTo>
                    <a:lnTo>
                      <a:pt x="28" y="311"/>
                    </a:lnTo>
                    <a:lnTo>
                      <a:pt x="63" y="303"/>
                    </a:lnTo>
                    <a:lnTo>
                      <a:pt x="63" y="299"/>
                    </a:lnTo>
                    <a:lnTo>
                      <a:pt x="86" y="297"/>
                    </a:lnTo>
                    <a:lnTo>
                      <a:pt x="78" y="289"/>
                    </a:lnTo>
                    <a:lnTo>
                      <a:pt x="74" y="279"/>
                    </a:lnTo>
                    <a:lnTo>
                      <a:pt x="86" y="273"/>
                    </a:lnTo>
                    <a:lnTo>
                      <a:pt x="111" y="277"/>
                    </a:lnTo>
                    <a:lnTo>
                      <a:pt x="115" y="271"/>
                    </a:lnTo>
                    <a:lnTo>
                      <a:pt x="141" y="269"/>
                    </a:lnTo>
                    <a:lnTo>
                      <a:pt x="121" y="261"/>
                    </a:lnTo>
                    <a:lnTo>
                      <a:pt x="98" y="261"/>
                    </a:lnTo>
                    <a:lnTo>
                      <a:pt x="90" y="259"/>
                    </a:lnTo>
                    <a:lnTo>
                      <a:pt x="100" y="247"/>
                    </a:lnTo>
                    <a:lnTo>
                      <a:pt x="113" y="241"/>
                    </a:lnTo>
                    <a:lnTo>
                      <a:pt x="115" y="237"/>
                    </a:lnTo>
                    <a:lnTo>
                      <a:pt x="92" y="215"/>
                    </a:lnTo>
                    <a:lnTo>
                      <a:pt x="74" y="215"/>
                    </a:lnTo>
                    <a:lnTo>
                      <a:pt x="76" y="211"/>
                    </a:lnTo>
                    <a:lnTo>
                      <a:pt x="92" y="203"/>
                    </a:lnTo>
                    <a:lnTo>
                      <a:pt x="72" y="183"/>
                    </a:lnTo>
                    <a:lnTo>
                      <a:pt x="76" y="155"/>
                    </a:lnTo>
                    <a:lnTo>
                      <a:pt x="111" y="147"/>
                    </a:lnTo>
                    <a:lnTo>
                      <a:pt x="82" y="121"/>
                    </a:lnTo>
                    <a:lnTo>
                      <a:pt x="80" y="72"/>
                    </a:lnTo>
                    <a:lnTo>
                      <a:pt x="82" y="10"/>
                    </a:lnTo>
                    <a:lnTo>
                      <a:pt x="111" y="0"/>
                    </a:lnTo>
                    <a:lnTo>
                      <a:pt x="115" y="52"/>
                    </a:lnTo>
                    <a:lnTo>
                      <a:pt x="133" y="111"/>
                    </a:lnTo>
                    <a:lnTo>
                      <a:pt x="174" y="167"/>
                    </a:lnTo>
                    <a:lnTo>
                      <a:pt x="185" y="203"/>
                    </a:lnTo>
                    <a:lnTo>
                      <a:pt x="226" y="269"/>
                    </a:lnTo>
                    <a:lnTo>
                      <a:pt x="238" y="303"/>
                    </a:lnTo>
                    <a:lnTo>
                      <a:pt x="236" y="345"/>
                    </a:lnTo>
                    <a:lnTo>
                      <a:pt x="232" y="359"/>
                    </a:lnTo>
                    <a:lnTo>
                      <a:pt x="250" y="383"/>
                    </a:lnTo>
                    <a:lnTo>
                      <a:pt x="279" y="377"/>
                    </a:lnTo>
                    <a:lnTo>
                      <a:pt x="302" y="335"/>
                    </a:lnTo>
                    <a:lnTo>
                      <a:pt x="304" y="289"/>
                    </a:lnTo>
                    <a:lnTo>
                      <a:pt x="304" y="259"/>
                    </a:lnTo>
                    <a:lnTo>
                      <a:pt x="322" y="213"/>
                    </a:lnTo>
                    <a:lnTo>
                      <a:pt x="349" y="195"/>
                    </a:lnTo>
                    <a:lnTo>
                      <a:pt x="372" y="191"/>
                    </a:lnTo>
                    <a:lnTo>
                      <a:pt x="398" y="207"/>
                    </a:lnTo>
                    <a:lnTo>
                      <a:pt x="405" y="237"/>
                    </a:lnTo>
                    <a:lnTo>
                      <a:pt x="419" y="291"/>
                    </a:lnTo>
                    <a:lnTo>
                      <a:pt x="415" y="341"/>
                    </a:lnTo>
                    <a:lnTo>
                      <a:pt x="401" y="397"/>
                    </a:lnTo>
                    <a:lnTo>
                      <a:pt x="390" y="415"/>
                    </a:lnTo>
                    <a:lnTo>
                      <a:pt x="384" y="431"/>
                    </a:lnTo>
                    <a:lnTo>
                      <a:pt x="374" y="441"/>
                    </a:lnTo>
                    <a:lnTo>
                      <a:pt x="355" y="467"/>
                    </a:lnTo>
                    <a:lnTo>
                      <a:pt x="345" y="477"/>
                    </a:lnTo>
                    <a:lnTo>
                      <a:pt x="324" y="477"/>
                    </a:lnTo>
                    <a:lnTo>
                      <a:pt x="316" y="469"/>
                    </a:lnTo>
                    <a:lnTo>
                      <a:pt x="306" y="465"/>
                    </a:lnTo>
                    <a:lnTo>
                      <a:pt x="306" y="489"/>
                    </a:lnTo>
                    <a:lnTo>
                      <a:pt x="302" y="501"/>
                    </a:lnTo>
                    <a:lnTo>
                      <a:pt x="308" y="513"/>
                    </a:lnTo>
                    <a:lnTo>
                      <a:pt x="325" y="509"/>
                    </a:lnTo>
                    <a:lnTo>
                      <a:pt x="325" y="531"/>
                    </a:lnTo>
                    <a:lnTo>
                      <a:pt x="327" y="531"/>
                    </a:lnTo>
                    <a:lnTo>
                      <a:pt x="325" y="547"/>
                    </a:lnTo>
                    <a:lnTo>
                      <a:pt x="325" y="558"/>
                    </a:lnTo>
                    <a:lnTo>
                      <a:pt x="343" y="560"/>
                    </a:lnTo>
                    <a:lnTo>
                      <a:pt x="351" y="541"/>
                    </a:lnTo>
                    <a:lnTo>
                      <a:pt x="351" y="566"/>
                    </a:lnTo>
                    <a:lnTo>
                      <a:pt x="355" y="588"/>
                    </a:lnTo>
                    <a:lnTo>
                      <a:pt x="294" y="684"/>
                    </a:lnTo>
                    <a:lnTo>
                      <a:pt x="255" y="730"/>
                    </a:lnTo>
                    <a:lnTo>
                      <a:pt x="215" y="726"/>
                    </a:lnTo>
                    <a:lnTo>
                      <a:pt x="271" y="656"/>
                    </a:lnTo>
                    <a:lnTo>
                      <a:pt x="294" y="610"/>
                    </a:lnTo>
                    <a:lnTo>
                      <a:pt x="296" y="574"/>
                    </a:lnTo>
                    <a:lnTo>
                      <a:pt x="290" y="537"/>
                    </a:lnTo>
                    <a:lnTo>
                      <a:pt x="269" y="531"/>
                    </a:lnTo>
                    <a:lnTo>
                      <a:pt x="240" y="539"/>
                    </a:lnTo>
                    <a:lnTo>
                      <a:pt x="220" y="558"/>
                    </a:lnTo>
                    <a:lnTo>
                      <a:pt x="207" y="596"/>
                    </a:lnTo>
                    <a:lnTo>
                      <a:pt x="185" y="638"/>
                    </a:lnTo>
                    <a:lnTo>
                      <a:pt x="179" y="654"/>
                    </a:lnTo>
                    <a:lnTo>
                      <a:pt x="166" y="662"/>
                    </a:lnTo>
                    <a:lnTo>
                      <a:pt x="121" y="668"/>
                    </a:lnTo>
                    <a:lnTo>
                      <a:pt x="113" y="648"/>
                    </a:lnTo>
                    <a:lnTo>
                      <a:pt x="98" y="632"/>
                    </a:lnTo>
                    <a:lnTo>
                      <a:pt x="98" y="610"/>
                    </a:lnTo>
                    <a:lnTo>
                      <a:pt x="102" y="604"/>
                    </a:lnTo>
                    <a:lnTo>
                      <a:pt x="125" y="602"/>
                    </a:lnTo>
                    <a:lnTo>
                      <a:pt x="109" y="590"/>
                    </a:lnTo>
                    <a:lnTo>
                      <a:pt x="115" y="572"/>
                    </a:lnTo>
                    <a:lnTo>
                      <a:pt x="109" y="556"/>
                    </a:lnTo>
                    <a:lnTo>
                      <a:pt x="125" y="541"/>
                    </a:lnTo>
                    <a:lnTo>
                      <a:pt x="139" y="539"/>
                    </a:lnTo>
                    <a:lnTo>
                      <a:pt x="152" y="543"/>
                    </a:lnTo>
                    <a:lnTo>
                      <a:pt x="144" y="525"/>
                    </a:lnTo>
                    <a:lnTo>
                      <a:pt x="146" y="509"/>
                    </a:lnTo>
                    <a:lnTo>
                      <a:pt x="146" y="491"/>
                    </a:lnTo>
                    <a:lnTo>
                      <a:pt x="168" y="483"/>
                    </a:lnTo>
                    <a:lnTo>
                      <a:pt x="139" y="471"/>
                    </a:lnTo>
                    <a:lnTo>
                      <a:pt x="133" y="451"/>
                    </a:lnTo>
                    <a:lnTo>
                      <a:pt x="121" y="435"/>
                    </a:lnTo>
                    <a:lnTo>
                      <a:pt x="102" y="441"/>
                    </a:lnTo>
                    <a:lnTo>
                      <a:pt x="78" y="437"/>
                    </a:lnTo>
                    <a:lnTo>
                      <a:pt x="104" y="429"/>
                    </a:lnTo>
                    <a:lnTo>
                      <a:pt x="125" y="409"/>
                    </a:lnTo>
                    <a:lnTo>
                      <a:pt x="146" y="403"/>
                    </a:lnTo>
                    <a:lnTo>
                      <a:pt x="168" y="403"/>
                    </a:lnTo>
                    <a:lnTo>
                      <a:pt x="156" y="381"/>
                    </a:lnTo>
                    <a:lnTo>
                      <a:pt x="176" y="371"/>
                    </a:lnTo>
                    <a:lnTo>
                      <a:pt x="170" y="349"/>
                    </a:lnTo>
                    <a:lnTo>
                      <a:pt x="189" y="335"/>
                    </a:lnTo>
                    <a:lnTo>
                      <a:pt x="183" y="297"/>
                    </a:lnTo>
                    <a:lnTo>
                      <a:pt x="176" y="271"/>
                    </a:lnTo>
                    <a:lnTo>
                      <a:pt x="158" y="289"/>
                    </a:lnTo>
                    <a:lnTo>
                      <a:pt x="144" y="319"/>
                    </a:lnTo>
                    <a:lnTo>
                      <a:pt x="127" y="339"/>
                    </a:lnTo>
                    <a:lnTo>
                      <a:pt x="109" y="357"/>
                    </a:lnTo>
                    <a:lnTo>
                      <a:pt x="86" y="345"/>
                    </a:lnTo>
                    <a:lnTo>
                      <a:pt x="80" y="339"/>
                    </a:lnTo>
                    <a:lnTo>
                      <a:pt x="70" y="361"/>
                    </a:lnTo>
                    <a:lnTo>
                      <a:pt x="57" y="379"/>
                    </a:lnTo>
                    <a:lnTo>
                      <a:pt x="24" y="383"/>
                    </a:lnTo>
                    <a:lnTo>
                      <a:pt x="0" y="381"/>
                    </a:lnTo>
                    <a:lnTo>
                      <a:pt x="0" y="355"/>
                    </a:lnTo>
                    <a:close/>
                  </a:path>
                </a:pathLst>
              </a:custGeom>
              <a:solidFill>
                <a:srgbClr val="804000"/>
              </a:solidFill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kumimoji="0" lang="pl-PL" sz="1800" kern="0">
                  <a:solidFill>
                    <a:sysClr val="windowText" lastClr="000000"/>
                  </a:solidFill>
                  <a:latin typeface="Arial" panose="020B0604020202020204" pitchFamily="34" charset="0"/>
                </a:endParaRPr>
              </a:p>
            </p:txBody>
          </p:sp>
          <p:sp>
            <p:nvSpPr>
              <p:cNvPr id="112732" name="Freeform 86"/>
              <p:cNvSpPr>
                <a:spLocks/>
              </p:cNvSpPr>
              <p:nvPr/>
            </p:nvSpPr>
            <p:spPr bwMode="auto">
              <a:xfrm>
                <a:off x="4536" y="943"/>
                <a:ext cx="26" cy="32"/>
              </a:xfrm>
              <a:custGeom>
                <a:avLst/>
                <a:gdLst>
                  <a:gd name="T0" fmla="*/ 0 w 53"/>
                  <a:gd name="T1" fmla="*/ 1 h 64"/>
                  <a:gd name="T2" fmla="*/ 0 w 53"/>
                  <a:gd name="T3" fmla="*/ 1 h 64"/>
                  <a:gd name="T4" fmla="*/ 0 w 53"/>
                  <a:gd name="T5" fmla="*/ 1 h 64"/>
                  <a:gd name="T6" fmla="*/ 0 w 53"/>
                  <a:gd name="T7" fmla="*/ 1 h 64"/>
                  <a:gd name="T8" fmla="*/ 0 w 53"/>
                  <a:gd name="T9" fmla="*/ 0 h 64"/>
                  <a:gd name="T10" fmla="*/ 0 w 53"/>
                  <a:gd name="T11" fmla="*/ 1 h 64"/>
                  <a:gd name="T12" fmla="*/ 0 w 53"/>
                  <a:gd name="T13" fmla="*/ 1 h 64"/>
                  <a:gd name="T14" fmla="*/ 0 w 53"/>
                  <a:gd name="T15" fmla="*/ 1 h 64"/>
                  <a:gd name="T16" fmla="*/ 0 w 53"/>
                  <a:gd name="T17" fmla="*/ 1 h 64"/>
                  <a:gd name="T18" fmla="*/ 0 w 53"/>
                  <a:gd name="T19" fmla="*/ 1 h 64"/>
                  <a:gd name="T20" fmla="*/ 0 w 53"/>
                  <a:gd name="T21" fmla="*/ 1 h 64"/>
                  <a:gd name="T22" fmla="*/ 0 w 53"/>
                  <a:gd name="T23" fmla="*/ 1 h 64"/>
                  <a:gd name="T24" fmla="*/ 0 w 53"/>
                  <a:gd name="T25" fmla="*/ 1 h 64"/>
                  <a:gd name="T26" fmla="*/ 0 w 53"/>
                  <a:gd name="T27" fmla="*/ 1 h 64"/>
                  <a:gd name="T28" fmla="*/ 0 w 53"/>
                  <a:gd name="T29" fmla="*/ 1 h 64"/>
                  <a:gd name="T30" fmla="*/ 0 w 53"/>
                  <a:gd name="T31" fmla="*/ 1 h 64"/>
                  <a:gd name="T32" fmla="*/ 0 w 53"/>
                  <a:gd name="T33" fmla="*/ 1 h 64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w 53"/>
                  <a:gd name="T52" fmla="*/ 0 h 64"/>
                  <a:gd name="T53" fmla="*/ 53 w 53"/>
                  <a:gd name="T54" fmla="*/ 64 h 64"/>
                </a:gdLst>
                <a:ahLst/>
                <a:cxnLst>
                  <a:cxn ang="T34">
                    <a:pos x="T0" y="T1"/>
                  </a:cxn>
                  <a:cxn ang="T35">
                    <a:pos x="T2" y="T3"/>
                  </a:cxn>
                  <a:cxn ang="T36">
                    <a:pos x="T4" y="T5"/>
                  </a:cxn>
                  <a:cxn ang="T37">
                    <a:pos x="T6" y="T7"/>
                  </a:cxn>
                  <a:cxn ang="T38">
                    <a:pos x="T8" y="T9"/>
                  </a:cxn>
                  <a:cxn ang="T39">
                    <a:pos x="T10" y="T11"/>
                  </a:cxn>
                  <a:cxn ang="T40">
                    <a:pos x="T12" y="T13"/>
                  </a:cxn>
                  <a:cxn ang="T41">
                    <a:pos x="T14" y="T15"/>
                  </a:cxn>
                  <a:cxn ang="T42">
                    <a:pos x="T16" y="T17"/>
                  </a:cxn>
                  <a:cxn ang="T43">
                    <a:pos x="T18" y="T19"/>
                  </a:cxn>
                  <a:cxn ang="T44">
                    <a:pos x="T20" y="T21"/>
                  </a:cxn>
                  <a:cxn ang="T45">
                    <a:pos x="T22" y="T23"/>
                  </a:cxn>
                  <a:cxn ang="T46">
                    <a:pos x="T24" y="T25"/>
                  </a:cxn>
                  <a:cxn ang="T47">
                    <a:pos x="T26" y="T27"/>
                  </a:cxn>
                  <a:cxn ang="T48">
                    <a:pos x="T28" y="T29"/>
                  </a:cxn>
                  <a:cxn ang="T49">
                    <a:pos x="T30" y="T31"/>
                  </a:cxn>
                  <a:cxn ang="T50">
                    <a:pos x="T32" y="T33"/>
                  </a:cxn>
                </a:cxnLst>
                <a:rect l="T51" t="T52" r="T53" b="T54"/>
                <a:pathLst>
                  <a:path w="53" h="64">
                    <a:moveTo>
                      <a:pt x="0" y="16"/>
                    </a:moveTo>
                    <a:lnTo>
                      <a:pt x="12" y="18"/>
                    </a:lnTo>
                    <a:lnTo>
                      <a:pt x="28" y="16"/>
                    </a:lnTo>
                    <a:lnTo>
                      <a:pt x="35" y="10"/>
                    </a:lnTo>
                    <a:lnTo>
                      <a:pt x="39" y="0"/>
                    </a:lnTo>
                    <a:lnTo>
                      <a:pt x="53" y="2"/>
                    </a:lnTo>
                    <a:lnTo>
                      <a:pt x="45" y="24"/>
                    </a:lnTo>
                    <a:lnTo>
                      <a:pt x="45" y="34"/>
                    </a:lnTo>
                    <a:lnTo>
                      <a:pt x="45" y="54"/>
                    </a:lnTo>
                    <a:lnTo>
                      <a:pt x="39" y="64"/>
                    </a:lnTo>
                    <a:lnTo>
                      <a:pt x="33" y="64"/>
                    </a:lnTo>
                    <a:lnTo>
                      <a:pt x="28" y="56"/>
                    </a:lnTo>
                    <a:lnTo>
                      <a:pt x="20" y="50"/>
                    </a:lnTo>
                    <a:lnTo>
                      <a:pt x="33" y="44"/>
                    </a:lnTo>
                    <a:lnTo>
                      <a:pt x="30" y="34"/>
                    </a:lnTo>
                    <a:lnTo>
                      <a:pt x="8" y="34"/>
                    </a:lnTo>
                    <a:lnTo>
                      <a:pt x="0" y="16"/>
                    </a:lnTo>
                    <a:close/>
                  </a:path>
                </a:pathLst>
              </a:custGeom>
              <a:solidFill>
                <a:srgbClr val="804000"/>
              </a:solidFill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kumimoji="0" lang="pl-PL" sz="1800" kern="0">
                  <a:solidFill>
                    <a:sysClr val="windowText" lastClr="000000"/>
                  </a:solidFill>
                  <a:latin typeface="Arial" panose="020B0604020202020204" pitchFamily="34" charset="0"/>
                </a:endParaRPr>
              </a:p>
            </p:txBody>
          </p:sp>
          <p:sp>
            <p:nvSpPr>
              <p:cNvPr id="112733" name="Freeform 87"/>
              <p:cNvSpPr>
                <a:spLocks/>
              </p:cNvSpPr>
              <p:nvPr/>
            </p:nvSpPr>
            <p:spPr bwMode="auto">
              <a:xfrm>
                <a:off x="4575" y="1060"/>
                <a:ext cx="62" cy="30"/>
              </a:xfrm>
              <a:custGeom>
                <a:avLst/>
                <a:gdLst>
                  <a:gd name="T0" fmla="*/ 0 w 125"/>
                  <a:gd name="T1" fmla="*/ 1 h 66"/>
                  <a:gd name="T2" fmla="*/ 0 w 125"/>
                  <a:gd name="T3" fmla="*/ 1 h 66"/>
                  <a:gd name="T4" fmla="*/ 0 w 125"/>
                  <a:gd name="T5" fmla="*/ 1 h 66"/>
                  <a:gd name="T6" fmla="*/ 0 w 125"/>
                  <a:gd name="T7" fmla="*/ 1 h 66"/>
                  <a:gd name="T8" fmla="*/ 0 w 125"/>
                  <a:gd name="T9" fmla="*/ 1 h 66"/>
                  <a:gd name="T10" fmla="*/ 0 w 125"/>
                  <a:gd name="T11" fmla="*/ 1 h 66"/>
                  <a:gd name="T12" fmla="*/ 0 w 125"/>
                  <a:gd name="T13" fmla="*/ 0 h 66"/>
                  <a:gd name="T14" fmla="*/ 0 w 125"/>
                  <a:gd name="T15" fmla="*/ 0 h 66"/>
                  <a:gd name="T16" fmla="*/ 0 w 125"/>
                  <a:gd name="T17" fmla="*/ 1 h 66"/>
                  <a:gd name="T18" fmla="*/ 0 w 125"/>
                  <a:gd name="T19" fmla="*/ 1 h 66"/>
                  <a:gd name="T20" fmla="*/ 0 w 125"/>
                  <a:gd name="T21" fmla="*/ 1 h 66"/>
                  <a:gd name="T22" fmla="*/ 0 w 125"/>
                  <a:gd name="T23" fmla="*/ 1 h 66"/>
                  <a:gd name="T24" fmla="*/ 0 w 125"/>
                  <a:gd name="T25" fmla="*/ 1 h 66"/>
                  <a:gd name="T26" fmla="*/ 0 w 125"/>
                  <a:gd name="T27" fmla="*/ 1 h 66"/>
                  <a:gd name="T28" fmla="*/ 0 w 125"/>
                  <a:gd name="T29" fmla="*/ 1 h 66"/>
                  <a:gd name="T30" fmla="*/ 0 w 125"/>
                  <a:gd name="T31" fmla="*/ 1 h 66"/>
                  <a:gd name="T32" fmla="*/ 0 w 125"/>
                  <a:gd name="T33" fmla="*/ 1 h 66"/>
                  <a:gd name="T34" fmla="*/ 0 w 125"/>
                  <a:gd name="T35" fmla="*/ 1 h 6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w 125"/>
                  <a:gd name="T55" fmla="*/ 0 h 66"/>
                  <a:gd name="T56" fmla="*/ 125 w 125"/>
                  <a:gd name="T57" fmla="*/ 66 h 66"/>
                </a:gdLst>
                <a:ahLst/>
                <a:cxnLst>
                  <a:cxn ang="T36">
                    <a:pos x="T0" y="T1"/>
                  </a:cxn>
                  <a:cxn ang="T37">
                    <a:pos x="T2" y="T3"/>
                  </a:cxn>
                  <a:cxn ang="T38">
                    <a:pos x="T4" y="T5"/>
                  </a:cxn>
                  <a:cxn ang="T39">
                    <a:pos x="T6" y="T7"/>
                  </a:cxn>
                  <a:cxn ang="T40">
                    <a:pos x="T8" y="T9"/>
                  </a:cxn>
                  <a:cxn ang="T41">
                    <a:pos x="T10" y="T11"/>
                  </a:cxn>
                  <a:cxn ang="T42">
                    <a:pos x="T12" y="T13"/>
                  </a:cxn>
                  <a:cxn ang="T43">
                    <a:pos x="T14" y="T15"/>
                  </a:cxn>
                  <a:cxn ang="T44">
                    <a:pos x="T16" y="T17"/>
                  </a:cxn>
                  <a:cxn ang="T45">
                    <a:pos x="T18" y="T19"/>
                  </a:cxn>
                  <a:cxn ang="T46">
                    <a:pos x="T20" y="T21"/>
                  </a:cxn>
                  <a:cxn ang="T47">
                    <a:pos x="T22" y="T23"/>
                  </a:cxn>
                  <a:cxn ang="T48">
                    <a:pos x="T24" y="T25"/>
                  </a:cxn>
                  <a:cxn ang="T49">
                    <a:pos x="T26" y="T27"/>
                  </a:cxn>
                  <a:cxn ang="T50">
                    <a:pos x="T28" y="T29"/>
                  </a:cxn>
                  <a:cxn ang="T51">
                    <a:pos x="T30" y="T31"/>
                  </a:cxn>
                  <a:cxn ang="T52">
                    <a:pos x="T32" y="T33"/>
                  </a:cxn>
                  <a:cxn ang="T53">
                    <a:pos x="T34" y="T35"/>
                  </a:cxn>
                </a:cxnLst>
                <a:rect l="T54" t="T55" r="T56" b="T57"/>
                <a:pathLst>
                  <a:path w="125" h="66">
                    <a:moveTo>
                      <a:pt x="0" y="34"/>
                    </a:moveTo>
                    <a:lnTo>
                      <a:pt x="22" y="30"/>
                    </a:lnTo>
                    <a:lnTo>
                      <a:pt x="39" y="32"/>
                    </a:lnTo>
                    <a:lnTo>
                      <a:pt x="55" y="24"/>
                    </a:lnTo>
                    <a:lnTo>
                      <a:pt x="80" y="12"/>
                    </a:lnTo>
                    <a:lnTo>
                      <a:pt x="88" y="2"/>
                    </a:lnTo>
                    <a:lnTo>
                      <a:pt x="109" y="0"/>
                    </a:lnTo>
                    <a:lnTo>
                      <a:pt x="123" y="0"/>
                    </a:lnTo>
                    <a:lnTo>
                      <a:pt x="125" y="12"/>
                    </a:lnTo>
                    <a:lnTo>
                      <a:pt x="109" y="14"/>
                    </a:lnTo>
                    <a:lnTo>
                      <a:pt x="92" y="34"/>
                    </a:lnTo>
                    <a:lnTo>
                      <a:pt x="76" y="46"/>
                    </a:lnTo>
                    <a:lnTo>
                      <a:pt x="70" y="58"/>
                    </a:lnTo>
                    <a:lnTo>
                      <a:pt x="63" y="64"/>
                    </a:lnTo>
                    <a:lnTo>
                      <a:pt x="33" y="66"/>
                    </a:lnTo>
                    <a:lnTo>
                      <a:pt x="16" y="66"/>
                    </a:lnTo>
                    <a:lnTo>
                      <a:pt x="10" y="54"/>
                    </a:lnTo>
                    <a:lnTo>
                      <a:pt x="0" y="34"/>
                    </a:lnTo>
                    <a:close/>
                  </a:path>
                </a:pathLst>
              </a:custGeom>
              <a:solidFill>
                <a:srgbClr val="804000"/>
              </a:solidFill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kumimoji="0" lang="pl-PL" sz="1800" kern="0">
                  <a:solidFill>
                    <a:sysClr val="windowText" lastClr="000000"/>
                  </a:solidFill>
                  <a:latin typeface="Arial" panose="020B0604020202020204" pitchFamily="34" charset="0"/>
                </a:endParaRPr>
              </a:p>
            </p:txBody>
          </p:sp>
          <p:sp>
            <p:nvSpPr>
              <p:cNvPr id="112734" name="Freeform 88"/>
              <p:cNvSpPr>
                <a:spLocks/>
              </p:cNvSpPr>
              <p:nvPr/>
            </p:nvSpPr>
            <p:spPr bwMode="auto">
              <a:xfrm>
                <a:off x="4773" y="900"/>
                <a:ext cx="24" cy="49"/>
              </a:xfrm>
              <a:custGeom>
                <a:avLst/>
                <a:gdLst>
                  <a:gd name="T0" fmla="*/ 1 w 47"/>
                  <a:gd name="T1" fmla="*/ 0 h 104"/>
                  <a:gd name="T2" fmla="*/ 0 w 47"/>
                  <a:gd name="T3" fmla="*/ 0 h 104"/>
                  <a:gd name="T4" fmla="*/ 1 w 47"/>
                  <a:gd name="T5" fmla="*/ 0 h 104"/>
                  <a:gd name="T6" fmla="*/ 1 w 47"/>
                  <a:gd name="T7" fmla="*/ 0 h 104"/>
                  <a:gd name="T8" fmla="*/ 1 w 47"/>
                  <a:gd name="T9" fmla="*/ 0 h 104"/>
                  <a:gd name="T10" fmla="*/ 1 w 47"/>
                  <a:gd name="T11" fmla="*/ 0 h 104"/>
                  <a:gd name="T12" fmla="*/ 1 w 47"/>
                  <a:gd name="T13" fmla="*/ 0 h 104"/>
                  <a:gd name="T14" fmla="*/ 1 w 47"/>
                  <a:gd name="T15" fmla="*/ 0 h 104"/>
                  <a:gd name="T16" fmla="*/ 1 w 47"/>
                  <a:gd name="T17" fmla="*/ 0 h 104"/>
                  <a:gd name="T18" fmla="*/ 1 w 47"/>
                  <a:gd name="T19" fmla="*/ 0 h 104"/>
                  <a:gd name="T20" fmla="*/ 1 w 47"/>
                  <a:gd name="T21" fmla="*/ 0 h 104"/>
                  <a:gd name="T22" fmla="*/ 1 w 47"/>
                  <a:gd name="T23" fmla="*/ 0 h 104"/>
                  <a:gd name="T24" fmla="*/ 1 w 47"/>
                  <a:gd name="T25" fmla="*/ 0 h 104"/>
                  <a:gd name="T26" fmla="*/ 1 w 47"/>
                  <a:gd name="T27" fmla="*/ 0 h 104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w 47"/>
                  <a:gd name="T43" fmla="*/ 0 h 104"/>
                  <a:gd name="T44" fmla="*/ 47 w 47"/>
                  <a:gd name="T45" fmla="*/ 104 h 104"/>
                </a:gdLst>
                <a:ahLst/>
                <a:cxnLst>
                  <a:cxn ang="T28">
                    <a:pos x="T0" y="T1"/>
                  </a:cxn>
                  <a:cxn ang="T29">
                    <a:pos x="T2" y="T3"/>
                  </a:cxn>
                  <a:cxn ang="T30">
                    <a:pos x="T4" y="T5"/>
                  </a:cxn>
                  <a:cxn ang="T31">
                    <a:pos x="T6" y="T7"/>
                  </a:cxn>
                  <a:cxn ang="T32">
                    <a:pos x="T8" y="T9"/>
                  </a:cxn>
                  <a:cxn ang="T33">
                    <a:pos x="T10" y="T11"/>
                  </a:cxn>
                  <a:cxn ang="T34">
                    <a:pos x="T12" y="T13"/>
                  </a:cxn>
                  <a:cxn ang="T35">
                    <a:pos x="T14" y="T15"/>
                  </a:cxn>
                  <a:cxn ang="T36">
                    <a:pos x="T16" y="T17"/>
                  </a:cxn>
                  <a:cxn ang="T37">
                    <a:pos x="T18" y="T19"/>
                  </a:cxn>
                  <a:cxn ang="T38">
                    <a:pos x="T20" y="T21"/>
                  </a:cxn>
                  <a:cxn ang="T39">
                    <a:pos x="T22" y="T23"/>
                  </a:cxn>
                  <a:cxn ang="T40">
                    <a:pos x="T24" y="T25"/>
                  </a:cxn>
                  <a:cxn ang="T41">
                    <a:pos x="T26" y="T27"/>
                  </a:cxn>
                </a:cxnLst>
                <a:rect l="T42" t="T43" r="T44" b="T45"/>
                <a:pathLst>
                  <a:path w="47" h="104">
                    <a:moveTo>
                      <a:pt x="6" y="0"/>
                    </a:moveTo>
                    <a:lnTo>
                      <a:pt x="0" y="22"/>
                    </a:lnTo>
                    <a:lnTo>
                      <a:pt x="2" y="44"/>
                    </a:lnTo>
                    <a:lnTo>
                      <a:pt x="16" y="60"/>
                    </a:lnTo>
                    <a:lnTo>
                      <a:pt x="28" y="60"/>
                    </a:lnTo>
                    <a:lnTo>
                      <a:pt x="32" y="78"/>
                    </a:lnTo>
                    <a:lnTo>
                      <a:pt x="26" y="104"/>
                    </a:lnTo>
                    <a:lnTo>
                      <a:pt x="43" y="102"/>
                    </a:lnTo>
                    <a:lnTo>
                      <a:pt x="47" y="80"/>
                    </a:lnTo>
                    <a:lnTo>
                      <a:pt x="45" y="54"/>
                    </a:lnTo>
                    <a:lnTo>
                      <a:pt x="32" y="40"/>
                    </a:lnTo>
                    <a:lnTo>
                      <a:pt x="22" y="40"/>
                    </a:lnTo>
                    <a:lnTo>
                      <a:pt x="12" y="32"/>
                    </a:lnTo>
                    <a:lnTo>
                      <a:pt x="6" y="0"/>
                    </a:lnTo>
                    <a:close/>
                  </a:path>
                </a:pathLst>
              </a:custGeom>
              <a:solidFill>
                <a:srgbClr val="603000"/>
              </a:solidFill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kumimoji="0" lang="pl-PL" sz="1800" kern="0">
                  <a:solidFill>
                    <a:sysClr val="windowText" lastClr="000000"/>
                  </a:solidFill>
                  <a:latin typeface="Arial" panose="020B0604020202020204" pitchFamily="34" charset="0"/>
                </a:endParaRPr>
              </a:p>
            </p:txBody>
          </p:sp>
          <p:sp>
            <p:nvSpPr>
              <p:cNvPr id="112735" name="Freeform 89"/>
              <p:cNvSpPr>
                <a:spLocks/>
              </p:cNvSpPr>
              <p:nvPr/>
            </p:nvSpPr>
            <p:spPr bwMode="auto">
              <a:xfrm>
                <a:off x="4784" y="878"/>
                <a:ext cx="26" cy="82"/>
              </a:xfrm>
              <a:custGeom>
                <a:avLst/>
                <a:gdLst>
                  <a:gd name="T0" fmla="*/ 0 w 52"/>
                  <a:gd name="T1" fmla="*/ 0 h 162"/>
                  <a:gd name="T2" fmla="*/ 1 w 52"/>
                  <a:gd name="T3" fmla="*/ 0 h 162"/>
                  <a:gd name="T4" fmla="*/ 1 w 52"/>
                  <a:gd name="T5" fmla="*/ 0 h 162"/>
                  <a:gd name="T6" fmla="*/ 1 w 52"/>
                  <a:gd name="T7" fmla="*/ 0 h 162"/>
                  <a:gd name="T8" fmla="*/ 1 w 52"/>
                  <a:gd name="T9" fmla="*/ 0 h 162"/>
                  <a:gd name="T10" fmla="*/ 1 w 52"/>
                  <a:gd name="T11" fmla="*/ 0 h 162"/>
                  <a:gd name="T12" fmla="*/ 1 w 52"/>
                  <a:gd name="T13" fmla="*/ 0 h 162"/>
                  <a:gd name="T14" fmla="*/ 1 w 52"/>
                  <a:gd name="T15" fmla="*/ 0 h 162"/>
                  <a:gd name="T16" fmla="*/ 1 w 52"/>
                  <a:gd name="T17" fmla="*/ 0 h 162"/>
                  <a:gd name="T18" fmla="*/ 1 w 52"/>
                  <a:gd name="T19" fmla="*/ 0 h 162"/>
                  <a:gd name="T20" fmla="*/ 1 w 52"/>
                  <a:gd name="T21" fmla="*/ 0 h 162"/>
                  <a:gd name="T22" fmla="*/ 1 w 52"/>
                  <a:gd name="T23" fmla="*/ 0 h 162"/>
                  <a:gd name="T24" fmla="*/ 1 w 52"/>
                  <a:gd name="T25" fmla="*/ 0 h 162"/>
                  <a:gd name="T26" fmla="*/ 1 w 52"/>
                  <a:gd name="T27" fmla="*/ 0 h 162"/>
                  <a:gd name="T28" fmla="*/ 0 w 52"/>
                  <a:gd name="T29" fmla="*/ 0 h 162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w 52"/>
                  <a:gd name="T46" fmla="*/ 0 h 162"/>
                  <a:gd name="T47" fmla="*/ 52 w 52"/>
                  <a:gd name="T48" fmla="*/ 162 h 162"/>
                </a:gdLst>
                <a:ahLst/>
                <a:cxnLst>
                  <a:cxn ang="T30">
                    <a:pos x="T0" y="T1"/>
                  </a:cxn>
                  <a:cxn ang="T31">
                    <a:pos x="T2" y="T3"/>
                  </a:cxn>
                  <a:cxn ang="T32">
                    <a:pos x="T4" y="T5"/>
                  </a:cxn>
                  <a:cxn ang="T33">
                    <a:pos x="T6" y="T7"/>
                  </a:cxn>
                  <a:cxn ang="T34">
                    <a:pos x="T8" y="T9"/>
                  </a:cxn>
                  <a:cxn ang="T35">
                    <a:pos x="T10" y="T11"/>
                  </a:cxn>
                  <a:cxn ang="T36">
                    <a:pos x="T12" y="T13"/>
                  </a:cxn>
                  <a:cxn ang="T37">
                    <a:pos x="T14" y="T15"/>
                  </a:cxn>
                  <a:cxn ang="T38">
                    <a:pos x="T16" y="T17"/>
                  </a:cxn>
                  <a:cxn ang="T39">
                    <a:pos x="T18" y="T19"/>
                  </a:cxn>
                  <a:cxn ang="T40">
                    <a:pos x="T20" y="T21"/>
                  </a:cxn>
                  <a:cxn ang="T41">
                    <a:pos x="T22" y="T23"/>
                  </a:cxn>
                  <a:cxn ang="T42">
                    <a:pos x="T24" y="T25"/>
                  </a:cxn>
                  <a:cxn ang="T43">
                    <a:pos x="T26" y="T27"/>
                  </a:cxn>
                  <a:cxn ang="T44">
                    <a:pos x="T28" y="T29"/>
                  </a:cxn>
                </a:cxnLst>
                <a:rect l="T45" t="T46" r="T47" b="T48"/>
                <a:pathLst>
                  <a:path w="52" h="162">
                    <a:moveTo>
                      <a:pt x="0" y="16"/>
                    </a:moveTo>
                    <a:lnTo>
                      <a:pt x="11" y="0"/>
                    </a:lnTo>
                    <a:lnTo>
                      <a:pt x="23" y="2"/>
                    </a:lnTo>
                    <a:lnTo>
                      <a:pt x="31" y="10"/>
                    </a:lnTo>
                    <a:lnTo>
                      <a:pt x="47" y="38"/>
                    </a:lnTo>
                    <a:lnTo>
                      <a:pt x="52" y="82"/>
                    </a:lnTo>
                    <a:lnTo>
                      <a:pt x="50" y="112"/>
                    </a:lnTo>
                    <a:lnTo>
                      <a:pt x="43" y="144"/>
                    </a:lnTo>
                    <a:lnTo>
                      <a:pt x="13" y="162"/>
                    </a:lnTo>
                    <a:lnTo>
                      <a:pt x="33" y="144"/>
                    </a:lnTo>
                    <a:lnTo>
                      <a:pt x="43" y="110"/>
                    </a:lnTo>
                    <a:lnTo>
                      <a:pt x="39" y="74"/>
                    </a:lnTo>
                    <a:lnTo>
                      <a:pt x="35" y="38"/>
                    </a:lnTo>
                    <a:lnTo>
                      <a:pt x="25" y="26"/>
                    </a:lnTo>
                    <a:lnTo>
                      <a:pt x="0" y="16"/>
                    </a:lnTo>
                    <a:close/>
                  </a:path>
                </a:pathLst>
              </a:custGeom>
              <a:solidFill>
                <a:srgbClr val="603000"/>
              </a:solidFill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kumimoji="0" lang="pl-PL" sz="1800" kern="0">
                  <a:solidFill>
                    <a:sysClr val="windowText" lastClr="000000"/>
                  </a:solidFill>
                  <a:latin typeface="Arial" panose="020B0604020202020204" pitchFamily="34" charset="0"/>
                </a:endParaRPr>
              </a:p>
            </p:txBody>
          </p:sp>
          <p:sp>
            <p:nvSpPr>
              <p:cNvPr id="112736" name="Freeform 90"/>
              <p:cNvSpPr>
                <a:spLocks/>
              </p:cNvSpPr>
              <p:nvPr/>
            </p:nvSpPr>
            <p:spPr bwMode="auto">
              <a:xfrm>
                <a:off x="4503" y="694"/>
                <a:ext cx="328" cy="307"/>
              </a:xfrm>
              <a:custGeom>
                <a:avLst/>
                <a:gdLst>
                  <a:gd name="T0" fmla="*/ 1 w 656"/>
                  <a:gd name="T1" fmla="*/ 0 h 615"/>
                  <a:gd name="T2" fmla="*/ 1 w 656"/>
                  <a:gd name="T3" fmla="*/ 0 h 615"/>
                  <a:gd name="T4" fmla="*/ 1 w 656"/>
                  <a:gd name="T5" fmla="*/ 0 h 615"/>
                  <a:gd name="T6" fmla="*/ 1 w 656"/>
                  <a:gd name="T7" fmla="*/ 0 h 615"/>
                  <a:gd name="T8" fmla="*/ 1 w 656"/>
                  <a:gd name="T9" fmla="*/ 0 h 615"/>
                  <a:gd name="T10" fmla="*/ 1 w 656"/>
                  <a:gd name="T11" fmla="*/ 0 h 615"/>
                  <a:gd name="T12" fmla="*/ 1 w 656"/>
                  <a:gd name="T13" fmla="*/ 0 h 615"/>
                  <a:gd name="T14" fmla="*/ 1 w 656"/>
                  <a:gd name="T15" fmla="*/ 0 h 615"/>
                  <a:gd name="T16" fmla="*/ 1 w 656"/>
                  <a:gd name="T17" fmla="*/ 0 h 615"/>
                  <a:gd name="T18" fmla="*/ 1 w 656"/>
                  <a:gd name="T19" fmla="*/ 0 h 615"/>
                  <a:gd name="T20" fmla="*/ 1 w 656"/>
                  <a:gd name="T21" fmla="*/ 0 h 615"/>
                  <a:gd name="T22" fmla="*/ 1 w 656"/>
                  <a:gd name="T23" fmla="*/ 0 h 615"/>
                  <a:gd name="T24" fmla="*/ 1 w 656"/>
                  <a:gd name="T25" fmla="*/ 0 h 615"/>
                  <a:gd name="T26" fmla="*/ 1 w 656"/>
                  <a:gd name="T27" fmla="*/ 0 h 615"/>
                  <a:gd name="T28" fmla="*/ 1 w 656"/>
                  <a:gd name="T29" fmla="*/ 0 h 615"/>
                  <a:gd name="T30" fmla="*/ 1 w 656"/>
                  <a:gd name="T31" fmla="*/ 0 h 615"/>
                  <a:gd name="T32" fmla="*/ 1 w 656"/>
                  <a:gd name="T33" fmla="*/ 0 h 615"/>
                  <a:gd name="T34" fmla="*/ 1 w 656"/>
                  <a:gd name="T35" fmla="*/ 0 h 615"/>
                  <a:gd name="T36" fmla="*/ 1 w 656"/>
                  <a:gd name="T37" fmla="*/ 0 h 615"/>
                  <a:gd name="T38" fmla="*/ 1 w 656"/>
                  <a:gd name="T39" fmla="*/ 0 h 615"/>
                  <a:gd name="T40" fmla="*/ 1 w 656"/>
                  <a:gd name="T41" fmla="*/ 0 h 615"/>
                  <a:gd name="T42" fmla="*/ 1 w 656"/>
                  <a:gd name="T43" fmla="*/ 0 h 615"/>
                  <a:gd name="T44" fmla="*/ 1 w 656"/>
                  <a:gd name="T45" fmla="*/ 0 h 615"/>
                  <a:gd name="T46" fmla="*/ 1 w 656"/>
                  <a:gd name="T47" fmla="*/ 0 h 615"/>
                  <a:gd name="T48" fmla="*/ 1 w 656"/>
                  <a:gd name="T49" fmla="*/ 0 h 615"/>
                  <a:gd name="T50" fmla="*/ 1 w 656"/>
                  <a:gd name="T51" fmla="*/ 0 h 615"/>
                  <a:gd name="T52" fmla="*/ 1 w 656"/>
                  <a:gd name="T53" fmla="*/ 0 h 615"/>
                  <a:gd name="T54" fmla="*/ 1 w 656"/>
                  <a:gd name="T55" fmla="*/ 0 h 615"/>
                  <a:gd name="T56" fmla="*/ 1 w 656"/>
                  <a:gd name="T57" fmla="*/ 0 h 615"/>
                  <a:gd name="T58" fmla="*/ 1 w 656"/>
                  <a:gd name="T59" fmla="*/ 0 h 615"/>
                  <a:gd name="T60" fmla="*/ 1 w 656"/>
                  <a:gd name="T61" fmla="*/ 0 h 615"/>
                  <a:gd name="T62" fmla="*/ 1 w 656"/>
                  <a:gd name="T63" fmla="*/ 0 h 615"/>
                  <a:gd name="T64" fmla="*/ 1 w 656"/>
                  <a:gd name="T65" fmla="*/ 0 h 615"/>
                  <a:gd name="T66" fmla="*/ 1 w 656"/>
                  <a:gd name="T67" fmla="*/ 0 h 615"/>
                  <a:gd name="T68" fmla="*/ 1 w 656"/>
                  <a:gd name="T69" fmla="*/ 0 h 615"/>
                  <a:gd name="T70" fmla="*/ 1 w 656"/>
                  <a:gd name="T71" fmla="*/ 0 h 615"/>
                  <a:gd name="T72" fmla="*/ 1 w 656"/>
                  <a:gd name="T73" fmla="*/ 0 h 615"/>
                  <a:gd name="T74" fmla="*/ 1 w 656"/>
                  <a:gd name="T75" fmla="*/ 0 h 615"/>
                  <a:gd name="T76" fmla="*/ 1 w 656"/>
                  <a:gd name="T77" fmla="*/ 0 h 615"/>
                  <a:gd name="T78" fmla="*/ 1 w 656"/>
                  <a:gd name="T79" fmla="*/ 0 h 615"/>
                  <a:gd name="T80" fmla="*/ 1 w 656"/>
                  <a:gd name="T81" fmla="*/ 0 h 615"/>
                  <a:gd name="T82" fmla="*/ 1 w 656"/>
                  <a:gd name="T83" fmla="*/ 0 h 615"/>
                  <a:gd name="T84" fmla="*/ 1 w 656"/>
                  <a:gd name="T85" fmla="*/ 0 h 615"/>
                  <a:gd name="T86" fmla="*/ 1 w 656"/>
                  <a:gd name="T87" fmla="*/ 0 h 615"/>
                  <a:gd name="T88" fmla="*/ 1 w 656"/>
                  <a:gd name="T89" fmla="*/ 0 h 615"/>
                  <a:gd name="T90" fmla="*/ 1 w 656"/>
                  <a:gd name="T91" fmla="*/ 0 h 615"/>
                  <a:gd name="T92" fmla="*/ 1 w 656"/>
                  <a:gd name="T93" fmla="*/ 0 h 615"/>
                  <a:gd name="T94" fmla="*/ 1 w 656"/>
                  <a:gd name="T95" fmla="*/ 0 h 615"/>
                  <a:gd name="T96" fmla="*/ 1 w 656"/>
                  <a:gd name="T97" fmla="*/ 0 h 615"/>
                  <a:gd name="T98" fmla="*/ 1 w 656"/>
                  <a:gd name="T99" fmla="*/ 0 h 615"/>
                  <a:gd name="T100" fmla="*/ 1 w 656"/>
                  <a:gd name="T101" fmla="*/ 0 h 615"/>
                  <a:gd name="T102" fmla="*/ 1 w 656"/>
                  <a:gd name="T103" fmla="*/ 0 h 615"/>
                  <a:gd name="T104" fmla="*/ 1 w 656"/>
                  <a:gd name="T105" fmla="*/ 0 h 615"/>
                  <a:gd name="T106" fmla="*/ 1 w 656"/>
                  <a:gd name="T107" fmla="*/ 0 h 615"/>
                  <a:gd name="T108" fmla="*/ 1 w 656"/>
                  <a:gd name="T109" fmla="*/ 0 h 615"/>
                  <a:gd name="T110" fmla="*/ 0 w 656"/>
                  <a:gd name="T111" fmla="*/ 0 h 615"/>
                  <a:gd name="T112" fmla="*/ 1 w 656"/>
                  <a:gd name="T113" fmla="*/ 0 h 615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60000 65536"/>
                  <a:gd name="T154" fmla="*/ 0 60000 65536"/>
                  <a:gd name="T155" fmla="*/ 0 60000 65536"/>
                  <a:gd name="T156" fmla="*/ 0 60000 65536"/>
                  <a:gd name="T157" fmla="*/ 0 60000 65536"/>
                  <a:gd name="T158" fmla="*/ 0 60000 65536"/>
                  <a:gd name="T159" fmla="*/ 0 60000 65536"/>
                  <a:gd name="T160" fmla="*/ 0 60000 65536"/>
                  <a:gd name="T161" fmla="*/ 0 60000 65536"/>
                  <a:gd name="T162" fmla="*/ 0 60000 65536"/>
                  <a:gd name="T163" fmla="*/ 0 60000 65536"/>
                  <a:gd name="T164" fmla="*/ 0 60000 65536"/>
                  <a:gd name="T165" fmla="*/ 0 60000 65536"/>
                  <a:gd name="T166" fmla="*/ 0 60000 65536"/>
                  <a:gd name="T167" fmla="*/ 0 60000 65536"/>
                  <a:gd name="T168" fmla="*/ 0 60000 65536"/>
                  <a:gd name="T169" fmla="*/ 0 60000 65536"/>
                  <a:gd name="T170" fmla="*/ 0 60000 65536"/>
                  <a:gd name="T171" fmla="*/ 0 w 656"/>
                  <a:gd name="T172" fmla="*/ 0 h 615"/>
                  <a:gd name="T173" fmla="*/ 656 w 656"/>
                  <a:gd name="T174" fmla="*/ 615 h 615"/>
                </a:gdLst>
                <a:ahLst/>
                <a:cxnLst>
                  <a:cxn ang="T114">
                    <a:pos x="T0" y="T1"/>
                  </a:cxn>
                  <a:cxn ang="T115">
                    <a:pos x="T2" y="T3"/>
                  </a:cxn>
                  <a:cxn ang="T116">
                    <a:pos x="T4" y="T5"/>
                  </a:cxn>
                  <a:cxn ang="T117">
                    <a:pos x="T6" y="T7"/>
                  </a:cxn>
                  <a:cxn ang="T118">
                    <a:pos x="T8" y="T9"/>
                  </a:cxn>
                  <a:cxn ang="T119">
                    <a:pos x="T10" y="T11"/>
                  </a:cxn>
                  <a:cxn ang="T120">
                    <a:pos x="T12" y="T13"/>
                  </a:cxn>
                  <a:cxn ang="T121">
                    <a:pos x="T14" y="T15"/>
                  </a:cxn>
                  <a:cxn ang="T122">
                    <a:pos x="T16" y="T17"/>
                  </a:cxn>
                  <a:cxn ang="T123">
                    <a:pos x="T18" y="T19"/>
                  </a:cxn>
                  <a:cxn ang="T124">
                    <a:pos x="T20" y="T21"/>
                  </a:cxn>
                  <a:cxn ang="T125">
                    <a:pos x="T22" y="T23"/>
                  </a:cxn>
                  <a:cxn ang="T126">
                    <a:pos x="T24" y="T25"/>
                  </a:cxn>
                  <a:cxn ang="T127">
                    <a:pos x="T26" y="T27"/>
                  </a:cxn>
                  <a:cxn ang="T128">
                    <a:pos x="T28" y="T29"/>
                  </a:cxn>
                  <a:cxn ang="T129">
                    <a:pos x="T30" y="T31"/>
                  </a:cxn>
                  <a:cxn ang="T130">
                    <a:pos x="T32" y="T33"/>
                  </a:cxn>
                  <a:cxn ang="T131">
                    <a:pos x="T34" y="T35"/>
                  </a:cxn>
                  <a:cxn ang="T132">
                    <a:pos x="T36" y="T37"/>
                  </a:cxn>
                  <a:cxn ang="T133">
                    <a:pos x="T38" y="T39"/>
                  </a:cxn>
                  <a:cxn ang="T134">
                    <a:pos x="T40" y="T41"/>
                  </a:cxn>
                  <a:cxn ang="T135">
                    <a:pos x="T42" y="T43"/>
                  </a:cxn>
                  <a:cxn ang="T136">
                    <a:pos x="T44" y="T45"/>
                  </a:cxn>
                  <a:cxn ang="T137">
                    <a:pos x="T46" y="T47"/>
                  </a:cxn>
                  <a:cxn ang="T138">
                    <a:pos x="T48" y="T49"/>
                  </a:cxn>
                  <a:cxn ang="T139">
                    <a:pos x="T50" y="T51"/>
                  </a:cxn>
                  <a:cxn ang="T140">
                    <a:pos x="T52" y="T53"/>
                  </a:cxn>
                  <a:cxn ang="T141">
                    <a:pos x="T54" y="T55"/>
                  </a:cxn>
                  <a:cxn ang="T142">
                    <a:pos x="T56" y="T57"/>
                  </a:cxn>
                  <a:cxn ang="T143">
                    <a:pos x="T58" y="T59"/>
                  </a:cxn>
                  <a:cxn ang="T144">
                    <a:pos x="T60" y="T61"/>
                  </a:cxn>
                  <a:cxn ang="T145">
                    <a:pos x="T62" y="T63"/>
                  </a:cxn>
                  <a:cxn ang="T146">
                    <a:pos x="T64" y="T65"/>
                  </a:cxn>
                  <a:cxn ang="T147">
                    <a:pos x="T66" y="T67"/>
                  </a:cxn>
                  <a:cxn ang="T148">
                    <a:pos x="T68" y="T69"/>
                  </a:cxn>
                  <a:cxn ang="T149">
                    <a:pos x="T70" y="T71"/>
                  </a:cxn>
                  <a:cxn ang="T150">
                    <a:pos x="T72" y="T73"/>
                  </a:cxn>
                  <a:cxn ang="T151">
                    <a:pos x="T74" y="T75"/>
                  </a:cxn>
                  <a:cxn ang="T152">
                    <a:pos x="T76" y="T77"/>
                  </a:cxn>
                  <a:cxn ang="T153">
                    <a:pos x="T78" y="T79"/>
                  </a:cxn>
                  <a:cxn ang="T154">
                    <a:pos x="T80" y="T81"/>
                  </a:cxn>
                  <a:cxn ang="T155">
                    <a:pos x="T82" y="T83"/>
                  </a:cxn>
                  <a:cxn ang="T156">
                    <a:pos x="T84" y="T85"/>
                  </a:cxn>
                  <a:cxn ang="T157">
                    <a:pos x="T86" y="T87"/>
                  </a:cxn>
                  <a:cxn ang="T158">
                    <a:pos x="T88" y="T89"/>
                  </a:cxn>
                  <a:cxn ang="T159">
                    <a:pos x="T90" y="T91"/>
                  </a:cxn>
                  <a:cxn ang="T160">
                    <a:pos x="T92" y="T93"/>
                  </a:cxn>
                  <a:cxn ang="T161">
                    <a:pos x="T94" y="T95"/>
                  </a:cxn>
                  <a:cxn ang="T162">
                    <a:pos x="T96" y="T97"/>
                  </a:cxn>
                  <a:cxn ang="T163">
                    <a:pos x="T98" y="T99"/>
                  </a:cxn>
                  <a:cxn ang="T164">
                    <a:pos x="T100" y="T101"/>
                  </a:cxn>
                  <a:cxn ang="T165">
                    <a:pos x="T102" y="T103"/>
                  </a:cxn>
                  <a:cxn ang="T166">
                    <a:pos x="T104" y="T105"/>
                  </a:cxn>
                  <a:cxn ang="T167">
                    <a:pos x="T106" y="T107"/>
                  </a:cxn>
                  <a:cxn ang="T168">
                    <a:pos x="T108" y="T109"/>
                  </a:cxn>
                  <a:cxn ang="T169">
                    <a:pos x="T110" y="T111"/>
                  </a:cxn>
                  <a:cxn ang="T170">
                    <a:pos x="T112" y="T113"/>
                  </a:cxn>
                </a:cxnLst>
                <a:rect l="T171" t="T172" r="T173" b="T174"/>
                <a:pathLst>
                  <a:path w="656" h="615">
                    <a:moveTo>
                      <a:pt x="14" y="263"/>
                    </a:moveTo>
                    <a:lnTo>
                      <a:pt x="53" y="227"/>
                    </a:lnTo>
                    <a:lnTo>
                      <a:pt x="131" y="190"/>
                    </a:lnTo>
                    <a:lnTo>
                      <a:pt x="171" y="168"/>
                    </a:lnTo>
                    <a:lnTo>
                      <a:pt x="245" y="144"/>
                    </a:lnTo>
                    <a:lnTo>
                      <a:pt x="304" y="118"/>
                    </a:lnTo>
                    <a:lnTo>
                      <a:pt x="341" y="94"/>
                    </a:lnTo>
                    <a:lnTo>
                      <a:pt x="288" y="142"/>
                    </a:lnTo>
                    <a:lnTo>
                      <a:pt x="321" y="142"/>
                    </a:lnTo>
                    <a:lnTo>
                      <a:pt x="317" y="184"/>
                    </a:lnTo>
                    <a:lnTo>
                      <a:pt x="335" y="233"/>
                    </a:lnTo>
                    <a:lnTo>
                      <a:pt x="354" y="275"/>
                    </a:lnTo>
                    <a:lnTo>
                      <a:pt x="384" y="309"/>
                    </a:lnTo>
                    <a:lnTo>
                      <a:pt x="388" y="335"/>
                    </a:lnTo>
                    <a:lnTo>
                      <a:pt x="403" y="359"/>
                    </a:lnTo>
                    <a:lnTo>
                      <a:pt x="428" y="397"/>
                    </a:lnTo>
                    <a:lnTo>
                      <a:pt x="440" y="427"/>
                    </a:lnTo>
                    <a:lnTo>
                      <a:pt x="444" y="457"/>
                    </a:lnTo>
                    <a:lnTo>
                      <a:pt x="444" y="489"/>
                    </a:lnTo>
                    <a:lnTo>
                      <a:pt x="440" y="499"/>
                    </a:lnTo>
                    <a:lnTo>
                      <a:pt x="464" y="523"/>
                    </a:lnTo>
                    <a:lnTo>
                      <a:pt x="497" y="515"/>
                    </a:lnTo>
                    <a:lnTo>
                      <a:pt x="514" y="475"/>
                    </a:lnTo>
                    <a:lnTo>
                      <a:pt x="518" y="427"/>
                    </a:lnTo>
                    <a:lnTo>
                      <a:pt x="524" y="383"/>
                    </a:lnTo>
                    <a:lnTo>
                      <a:pt x="545" y="347"/>
                    </a:lnTo>
                    <a:lnTo>
                      <a:pt x="576" y="333"/>
                    </a:lnTo>
                    <a:lnTo>
                      <a:pt x="606" y="345"/>
                    </a:lnTo>
                    <a:lnTo>
                      <a:pt x="615" y="373"/>
                    </a:lnTo>
                    <a:lnTo>
                      <a:pt x="621" y="405"/>
                    </a:lnTo>
                    <a:lnTo>
                      <a:pt x="627" y="431"/>
                    </a:lnTo>
                    <a:lnTo>
                      <a:pt x="627" y="467"/>
                    </a:lnTo>
                    <a:lnTo>
                      <a:pt x="621" y="501"/>
                    </a:lnTo>
                    <a:lnTo>
                      <a:pt x="611" y="533"/>
                    </a:lnTo>
                    <a:lnTo>
                      <a:pt x="596" y="563"/>
                    </a:lnTo>
                    <a:lnTo>
                      <a:pt x="615" y="615"/>
                    </a:lnTo>
                    <a:lnTo>
                      <a:pt x="645" y="561"/>
                    </a:lnTo>
                    <a:lnTo>
                      <a:pt x="648" y="513"/>
                    </a:lnTo>
                    <a:lnTo>
                      <a:pt x="645" y="429"/>
                    </a:lnTo>
                    <a:lnTo>
                      <a:pt x="656" y="377"/>
                    </a:lnTo>
                    <a:lnTo>
                      <a:pt x="656" y="291"/>
                    </a:lnTo>
                    <a:lnTo>
                      <a:pt x="645" y="208"/>
                    </a:lnTo>
                    <a:lnTo>
                      <a:pt x="633" y="142"/>
                    </a:lnTo>
                    <a:lnTo>
                      <a:pt x="602" y="94"/>
                    </a:lnTo>
                    <a:lnTo>
                      <a:pt x="563" y="58"/>
                    </a:lnTo>
                    <a:lnTo>
                      <a:pt x="502" y="30"/>
                    </a:lnTo>
                    <a:lnTo>
                      <a:pt x="458" y="22"/>
                    </a:lnTo>
                    <a:lnTo>
                      <a:pt x="427" y="24"/>
                    </a:lnTo>
                    <a:lnTo>
                      <a:pt x="386" y="4"/>
                    </a:lnTo>
                    <a:lnTo>
                      <a:pt x="327" y="0"/>
                    </a:lnTo>
                    <a:lnTo>
                      <a:pt x="224" y="24"/>
                    </a:lnTo>
                    <a:lnTo>
                      <a:pt x="152" y="46"/>
                    </a:lnTo>
                    <a:lnTo>
                      <a:pt x="94" y="70"/>
                    </a:lnTo>
                    <a:lnTo>
                      <a:pt x="53" y="108"/>
                    </a:lnTo>
                    <a:lnTo>
                      <a:pt x="18" y="154"/>
                    </a:lnTo>
                    <a:lnTo>
                      <a:pt x="0" y="216"/>
                    </a:lnTo>
                    <a:lnTo>
                      <a:pt x="14" y="263"/>
                    </a:lnTo>
                    <a:close/>
                  </a:path>
                </a:pathLst>
              </a:custGeom>
              <a:solidFill>
                <a:srgbClr val="404040"/>
              </a:solidFill>
              <a:ln w="1270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kumimoji="0" lang="pl-PL" sz="1800" kern="0">
                  <a:solidFill>
                    <a:sysClr val="windowText" lastClr="000000"/>
                  </a:solidFill>
                  <a:latin typeface="Arial" panose="020B0604020202020204" pitchFamily="34" charset="0"/>
                </a:endParaRPr>
              </a:p>
            </p:txBody>
          </p:sp>
          <p:sp>
            <p:nvSpPr>
              <p:cNvPr id="112737" name="Freeform 91"/>
              <p:cNvSpPr>
                <a:spLocks/>
              </p:cNvSpPr>
              <p:nvPr/>
            </p:nvSpPr>
            <p:spPr bwMode="auto">
              <a:xfrm>
                <a:off x="4514" y="698"/>
                <a:ext cx="181" cy="86"/>
              </a:xfrm>
              <a:custGeom>
                <a:avLst/>
                <a:gdLst>
                  <a:gd name="T0" fmla="*/ 1 w 356"/>
                  <a:gd name="T1" fmla="*/ 1 h 176"/>
                  <a:gd name="T2" fmla="*/ 1 w 356"/>
                  <a:gd name="T3" fmla="*/ 1 h 176"/>
                  <a:gd name="T4" fmla="*/ 1 w 356"/>
                  <a:gd name="T5" fmla="*/ 1 h 176"/>
                  <a:gd name="T6" fmla="*/ 1 w 356"/>
                  <a:gd name="T7" fmla="*/ 1 h 176"/>
                  <a:gd name="T8" fmla="*/ 1 w 356"/>
                  <a:gd name="T9" fmla="*/ 1 h 176"/>
                  <a:gd name="T10" fmla="*/ 1 w 356"/>
                  <a:gd name="T11" fmla="*/ 1 h 176"/>
                  <a:gd name="T12" fmla="*/ 0 w 356"/>
                  <a:gd name="T13" fmla="*/ 1 h 176"/>
                  <a:gd name="T14" fmla="*/ 1 w 356"/>
                  <a:gd name="T15" fmla="*/ 1 h 176"/>
                  <a:gd name="T16" fmla="*/ 1 w 356"/>
                  <a:gd name="T17" fmla="*/ 1 h 176"/>
                  <a:gd name="T18" fmla="*/ 1 w 356"/>
                  <a:gd name="T19" fmla="*/ 1 h 176"/>
                  <a:gd name="T20" fmla="*/ 1 w 356"/>
                  <a:gd name="T21" fmla="*/ 1 h 176"/>
                  <a:gd name="T22" fmla="*/ 1 w 356"/>
                  <a:gd name="T23" fmla="*/ 1 h 176"/>
                  <a:gd name="T24" fmla="*/ 1 w 356"/>
                  <a:gd name="T25" fmla="*/ 1 h 176"/>
                  <a:gd name="T26" fmla="*/ 1 w 356"/>
                  <a:gd name="T27" fmla="*/ 1 h 176"/>
                  <a:gd name="T28" fmla="*/ 1 w 356"/>
                  <a:gd name="T29" fmla="*/ 1 h 176"/>
                  <a:gd name="T30" fmla="*/ 1 w 356"/>
                  <a:gd name="T31" fmla="*/ 1 h 176"/>
                  <a:gd name="T32" fmla="*/ 1 w 356"/>
                  <a:gd name="T33" fmla="*/ 1 h 176"/>
                  <a:gd name="T34" fmla="*/ 1 w 356"/>
                  <a:gd name="T35" fmla="*/ 1 h 176"/>
                  <a:gd name="T36" fmla="*/ 1 w 356"/>
                  <a:gd name="T37" fmla="*/ 1 h 176"/>
                  <a:gd name="T38" fmla="*/ 1 w 356"/>
                  <a:gd name="T39" fmla="*/ 1 h 176"/>
                  <a:gd name="T40" fmla="*/ 1 w 356"/>
                  <a:gd name="T41" fmla="*/ 0 h 176"/>
                  <a:gd name="T42" fmla="*/ 1 w 356"/>
                  <a:gd name="T43" fmla="*/ 1 h 17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w 356"/>
                  <a:gd name="T67" fmla="*/ 0 h 176"/>
                  <a:gd name="T68" fmla="*/ 356 w 356"/>
                  <a:gd name="T69" fmla="*/ 176 h 176"/>
                </a:gdLst>
                <a:ahLst/>
                <a:cxnLst>
                  <a:cxn ang="T44">
                    <a:pos x="T0" y="T1"/>
                  </a:cxn>
                  <a:cxn ang="T45">
                    <a:pos x="T2" y="T3"/>
                  </a:cxn>
                  <a:cxn ang="T46">
                    <a:pos x="T4" y="T5"/>
                  </a:cxn>
                  <a:cxn ang="T47">
                    <a:pos x="T6" y="T7"/>
                  </a:cxn>
                  <a:cxn ang="T48">
                    <a:pos x="T8" y="T9"/>
                  </a:cxn>
                  <a:cxn ang="T49">
                    <a:pos x="T10" y="T11"/>
                  </a:cxn>
                  <a:cxn ang="T50">
                    <a:pos x="T12" y="T13"/>
                  </a:cxn>
                  <a:cxn ang="T51">
                    <a:pos x="T14" y="T15"/>
                  </a:cxn>
                  <a:cxn ang="T52">
                    <a:pos x="T16" y="T17"/>
                  </a:cxn>
                  <a:cxn ang="T53">
                    <a:pos x="T18" y="T19"/>
                  </a:cxn>
                  <a:cxn ang="T54">
                    <a:pos x="T20" y="T21"/>
                  </a:cxn>
                  <a:cxn ang="T55">
                    <a:pos x="T22" y="T23"/>
                  </a:cxn>
                  <a:cxn ang="T56">
                    <a:pos x="T24" y="T25"/>
                  </a:cxn>
                  <a:cxn ang="T57">
                    <a:pos x="T26" y="T27"/>
                  </a:cxn>
                  <a:cxn ang="T58">
                    <a:pos x="T28" y="T29"/>
                  </a:cxn>
                  <a:cxn ang="T59">
                    <a:pos x="T30" y="T31"/>
                  </a:cxn>
                  <a:cxn ang="T60">
                    <a:pos x="T32" y="T33"/>
                  </a:cxn>
                  <a:cxn ang="T61">
                    <a:pos x="T34" y="T35"/>
                  </a:cxn>
                  <a:cxn ang="T62">
                    <a:pos x="T36" y="T37"/>
                  </a:cxn>
                  <a:cxn ang="T63">
                    <a:pos x="T38" y="T39"/>
                  </a:cxn>
                  <a:cxn ang="T64">
                    <a:pos x="T40" y="T41"/>
                  </a:cxn>
                  <a:cxn ang="T65">
                    <a:pos x="T42" y="T43"/>
                  </a:cxn>
                </a:cxnLst>
                <a:rect l="T66" t="T67" r="T68" b="T69"/>
                <a:pathLst>
                  <a:path w="356" h="176">
                    <a:moveTo>
                      <a:pt x="356" y="14"/>
                    </a:moveTo>
                    <a:lnTo>
                      <a:pt x="315" y="54"/>
                    </a:lnTo>
                    <a:lnTo>
                      <a:pt x="270" y="92"/>
                    </a:lnTo>
                    <a:lnTo>
                      <a:pt x="181" y="122"/>
                    </a:lnTo>
                    <a:lnTo>
                      <a:pt x="87" y="132"/>
                    </a:lnTo>
                    <a:lnTo>
                      <a:pt x="23" y="156"/>
                    </a:lnTo>
                    <a:lnTo>
                      <a:pt x="0" y="176"/>
                    </a:lnTo>
                    <a:lnTo>
                      <a:pt x="40" y="134"/>
                    </a:lnTo>
                    <a:lnTo>
                      <a:pt x="87" y="108"/>
                    </a:lnTo>
                    <a:lnTo>
                      <a:pt x="142" y="84"/>
                    </a:lnTo>
                    <a:lnTo>
                      <a:pt x="118" y="84"/>
                    </a:lnTo>
                    <a:lnTo>
                      <a:pt x="66" y="96"/>
                    </a:lnTo>
                    <a:lnTo>
                      <a:pt x="36" y="110"/>
                    </a:lnTo>
                    <a:lnTo>
                      <a:pt x="95" y="74"/>
                    </a:lnTo>
                    <a:lnTo>
                      <a:pt x="142" y="54"/>
                    </a:lnTo>
                    <a:lnTo>
                      <a:pt x="206" y="36"/>
                    </a:lnTo>
                    <a:lnTo>
                      <a:pt x="204" y="26"/>
                    </a:lnTo>
                    <a:lnTo>
                      <a:pt x="258" y="20"/>
                    </a:lnTo>
                    <a:lnTo>
                      <a:pt x="253" y="12"/>
                    </a:lnTo>
                    <a:lnTo>
                      <a:pt x="286" y="2"/>
                    </a:lnTo>
                    <a:lnTo>
                      <a:pt x="315" y="0"/>
                    </a:lnTo>
                    <a:lnTo>
                      <a:pt x="356" y="14"/>
                    </a:lnTo>
                    <a:close/>
                  </a:path>
                </a:pathLst>
              </a:custGeom>
              <a:solidFill>
                <a:srgbClr val="808080"/>
              </a:solidFill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kumimoji="0" lang="pl-PL" sz="1800" kern="0">
                  <a:solidFill>
                    <a:sysClr val="windowText" lastClr="000000"/>
                  </a:solidFill>
                  <a:latin typeface="Arial" panose="020B0604020202020204" pitchFamily="34" charset="0"/>
                </a:endParaRPr>
              </a:p>
            </p:txBody>
          </p:sp>
          <p:sp>
            <p:nvSpPr>
              <p:cNvPr id="112738" name="Freeform 92"/>
              <p:cNvSpPr>
                <a:spLocks/>
              </p:cNvSpPr>
              <p:nvPr/>
            </p:nvSpPr>
            <p:spPr bwMode="auto">
              <a:xfrm>
                <a:off x="4667" y="711"/>
                <a:ext cx="145" cy="168"/>
              </a:xfrm>
              <a:custGeom>
                <a:avLst/>
                <a:gdLst>
                  <a:gd name="T0" fmla="*/ 1 w 290"/>
                  <a:gd name="T1" fmla="*/ 0 h 335"/>
                  <a:gd name="T2" fmla="*/ 1 w 290"/>
                  <a:gd name="T3" fmla="*/ 1 h 335"/>
                  <a:gd name="T4" fmla="*/ 0 w 290"/>
                  <a:gd name="T5" fmla="*/ 1 h 335"/>
                  <a:gd name="T6" fmla="*/ 1 w 290"/>
                  <a:gd name="T7" fmla="*/ 1 h 335"/>
                  <a:gd name="T8" fmla="*/ 1 w 290"/>
                  <a:gd name="T9" fmla="*/ 1 h 335"/>
                  <a:gd name="T10" fmla="*/ 1 w 290"/>
                  <a:gd name="T11" fmla="*/ 1 h 335"/>
                  <a:gd name="T12" fmla="*/ 1 w 290"/>
                  <a:gd name="T13" fmla="*/ 1 h 335"/>
                  <a:gd name="T14" fmla="*/ 1 w 290"/>
                  <a:gd name="T15" fmla="*/ 1 h 335"/>
                  <a:gd name="T16" fmla="*/ 1 w 290"/>
                  <a:gd name="T17" fmla="*/ 1 h 335"/>
                  <a:gd name="T18" fmla="*/ 1 w 290"/>
                  <a:gd name="T19" fmla="*/ 1 h 335"/>
                  <a:gd name="T20" fmla="*/ 1 w 290"/>
                  <a:gd name="T21" fmla="*/ 1 h 335"/>
                  <a:gd name="T22" fmla="*/ 1 w 290"/>
                  <a:gd name="T23" fmla="*/ 1 h 335"/>
                  <a:gd name="T24" fmla="*/ 1 w 290"/>
                  <a:gd name="T25" fmla="*/ 1 h 335"/>
                  <a:gd name="T26" fmla="*/ 1 w 290"/>
                  <a:gd name="T27" fmla="*/ 1 h 335"/>
                  <a:gd name="T28" fmla="*/ 1 w 290"/>
                  <a:gd name="T29" fmla="*/ 1 h 335"/>
                  <a:gd name="T30" fmla="*/ 1 w 290"/>
                  <a:gd name="T31" fmla="*/ 1 h 335"/>
                  <a:gd name="T32" fmla="*/ 1 w 290"/>
                  <a:gd name="T33" fmla="*/ 1 h 335"/>
                  <a:gd name="T34" fmla="*/ 1 w 290"/>
                  <a:gd name="T35" fmla="*/ 1 h 335"/>
                  <a:gd name="T36" fmla="*/ 1 w 290"/>
                  <a:gd name="T37" fmla="*/ 1 h 335"/>
                  <a:gd name="T38" fmla="*/ 1 w 290"/>
                  <a:gd name="T39" fmla="*/ 1 h 335"/>
                  <a:gd name="T40" fmla="*/ 1 w 290"/>
                  <a:gd name="T41" fmla="*/ 1 h 335"/>
                  <a:gd name="T42" fmla="*/ 1 w 290"/>
                  <a:gd name="T43" fmla="*/ 1 h 335"/>
                  <a:gd name="T44" fmla="*/ 1 w 290"/>
                  <a:gd name="T45" fmla="*/ 1 h 335"/>
                  <a:gd name="T46" fmla="*/ 1 w 290"/>
                  <a:gd name="T47" fmla="*/ 1 h 335"/>
                  <a:gd name="T48" fmla="*/ 1 w 290"/>
                  <a:gd name="T49" fmla="*/ 1 h 335"/>
                  <a:gd name="T50" fmla="*/ 1 w 290"/>
                  <a:gd name="T51" fmla="*/ 1 h 335"/>
                  <a:gd name="T52" fmla="*/ 1 w 290"/>
                  <a:gd name="T53" fmla="*/ 1 h 335"/>
                  <a:gd name="T54" fmla="*/ 1 w 290"/>
                  <a:gd name="T55" fmla="*/ 1 h 335"/>
                  <a:gd name="T56" fmla="*/ 1 w 290"/>
                  <a:gd name="T57" fmla="*/ 1 h 335"/>
                  <a:gd name="T58" fmla="*/ 1 w 290"/>
                  <a:gd name="T59" fmla="*/ 1 h 335"/>
                  <a:gd name="T60" fmla="*/ 1 w 290"/>
                  <a:gd name="T61" fmla="*/ 1 h 335"/>
                  <a:gd name="T62" fmla="*/ 1 w 290"/>
                  <a:gd name="T63" fmla="*/ 1 h 335"/>
                  <a:gd name="T64" fmla="*/ 1 w 290"/>
                  <a:gd name="T65" fmla="*/ 1 h 335"/>
                  <a:gd name="T66" fmla="*/ 1 w 290"/>
                  <a:gd name="T67" fmla="*/ 1 h 335"/>
                  <a:gd name="T68" fmla="*/ 1 w 290"/>
                  <a:gd name="T69" fmla="*/ 0 h 335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w 290"/>
                  <a:gd name="T106" fmla="*/ 0 h 335"/>
                  <a:gd name="T107" fmla="*/ 290 w 290"/>
                  <a:gd name="T108" fmla="*/ 335 h 335"/>
                </a:gdLst>
                <a:ahLst/>
                <a:cxnLst>
                  <a:cxn ang="T70">
                    <a:pos x="T0" y="T1"/>
                  </a:cxn>
                  <a:cxn ang="T71">
                    <a:pos x="T2" y="T3"/>
                  </a:cxn>
                  <a:cxn ang="T72">
                    <a:pos x="T4" y="T5"/>
                  </a:cxn>
                  <a:cxn ang="T73">
                    <a:pos x="T6" y="T7"/>
                  </a:cxn>
                  <a:cxn ang="T74">
                    <a:pos x="T8" y="T9"/>
                  </a:cxn>
                  <a:cxn ang="T75">
                    <a:pos x="T10" y="T11"/>
                  </a:cxn>
                  <a:cxn ang="T76">
                    <a:pos x="T12" y="T13"/>
                  </a:cxn>
                  <a:cxn ang="T77">
                    <a:pos x="T14" y="T15"/>
                  </a:cxn>
                  <a:cxn ang="T78">
                    <a:pos x="T16" y="T17"/>
                  </a:cxn>
                  <a:cxn ang="T79">
                    <a:pos x="T18" y="T19"/>
                  </a:cxn>
                  <a:cxn ang="T80">
                    <a:pos x="T20" y="T21"/>
                  </a:cxn>
                  <a:cxn ang="T81">
                    <a:pos x="T22" y="T23"/>
                  </a:cxn>
                  <a:cxn ang="T82">
                    <a:pos x="T24" y="T25"/>
                  </a:cxn>
                  <a:cxn ang="T83">
                    <a:pos x="T26" y="T27"/>
                  </a:cxn>
                  <a:cxn ang="T84">
                    <a:pos x="T28" y="T29"/>
                  </a:cxn>
                  <a:cxn ang="T85">
                    <a:pos x="T30" y="T31"/>
                  </a:cxn>
                  <a:cxn ang="T86">
                    <a:pos x="T32" y="T33"/>
                  </a:cxn>
                  <a:cxn ang="T87">
                    <a:pos x="T34" y="T35"/>
                  </a:cxn>
                  <a:cxn ang="T88">
                    <a:pos x="T36" y="T37"/>
                  </a:cxn>
                  <a:cxn ang="T89">
                    <a:pos x="T38" y="T39"/>
                  </a:cxn>
                  <a:cxn ang="T90">
                    <a:pos x="T40" y="T41"/>
                  </a:cxn>
                  <a:cxn ang="T91">
                    <a:pos x="T42" y="T43"/>
                  </a:cxn>
                  <a:cxn ang="T92">
                    <a:pos x="T44" y="T45"/>
                  </a:cxn>
                  <a:cxn ang="T93">
                    <a:pos x="T46" y="T47"/>
                  </a:cxn>
                  <a:cxn ang="T94">
                    <a:pos x="T48" y="T49"/>
                  </a:cxn>
                  <a:cxn ang="T95">
                    <a:pos x="T50" y="T51"/>
                  </a:cxn>
                  <a:cxn ang="T96">
                    <a:pos x="T52" y="T53"/>
                  </a:cxn>
                  <a:cxn ang="T97">
                    <a:pos x="T54" y="T55"/>
                  </a:cxn>
                  <a:cxn ang="T98">
                    <a:pos x="T56" y="T57"/>
                  </a:cxn>
                  <a:cxn ang="T99">
                    <a:pos x="T58" y="T59"/>
                  </a:cxn>
                  <a:cxn ang="T100">
                    <a:pos x="T60" y="T61"/>
                  </a:cxn>
                  <a:cxn ang="T101">
                    <a:pos x="T62" y="T63"/>
                  </a:cxn>
                  <a:cxn ang="T102">
                    <a:pos x="T64" y="T65"/>
                  </a:cxn>
                  <a:cxn ang="T103">
                    <a:pos x="T66" y="T67"/>
                  </a:cxn>
                  <a:cxn ang="T104">
                    <a:pos x="T68" y="T69"/>
                  </a:cxn>
                </a:cxnLst>
                <a:rect l="T105" t="T106" r="T107" b="T108"/>
                <a:pathLst>
                  <a:path w="290" h="335">
                    <a:moveTo>
                      <a:pt x="98" y="0"/>
                    </a:moveTo>
                    <a:lnTo>
                      <a:pt x="41" y="48"/>
                    </a:lnTo>
                    <a:lnTo>
                      <a:pt x="0" y="86"/>
                    </a:lnTo>
                    <a:lnTo>
                      <a:pt x="18" y="80"/>
                    </a:lnTo>
                    <a:lnTo>
                      <a:pt x="6" y="102"/>
                    </a:lnTo>
                    <a:lnTo>
                      <a:pt x="4" y="126"/>
                    </a:lnTo>
                    <a:lnTo>
                      <a:pt x="12" y="162"/>
                    </a:lnTo>
                    <a:lnTo>
                      <a:pt x="24" y="205"/>
                    </a:lnTo>
                    <a:lnTo>
                      <a:pt x="57" y="229"/>
                    </a:lnTo>
                    <a:lnTo>
                      <a:pt x="92" y="277"/>
                    </a:lnTo>
                    <a:lnTo>
                      <a:pt x="74" y="215"/>
                    </a:lnTo>
                    <a:lnTo>
                      <a:pt x="121" y="229"/>
                    </a:lnTo>
                    <a:lnTo>
                      <a:pt x="133" y="263"/>
                    </a:lnTo>
                    <a:lnTo>
                      <a:pt x="140" y="335"/>
                    </a:lnTo>
                    <a:lnTo>
                      <a:pt x="150" y="277"/>
                    </a:lnTo>
                    <a:lnTo>
                      <a:pt x="150" y="235"/>
                    </a:lnTo>
                    <a:lnTo>
                      <a:pt x="179" y="275"/>
                    </a:lnTo>
                    <a:lnTo>
                      <a:pt x="179" y="329"/>
                    </a:lnTo>
                    <a:lnTo>
                      <a:pt x="205" y="269"/>
                    </a:lnTo>
                    <a:lnTo>
                      <a:pt x="205" y="205"/>
                    </a:lnTo>
                    <a:lnTo>
                      <a:pt x="226" y="229"/>
                    </a:lnTo>
                    <a:lnTo>
                      <a:pt x="226" y="275"/>
                    </a:lnTo>
                    <a:lnTo>
                      <a:pt x="240" y="182"/>
                    </a:lnTo>
                    <a:lnTo>
                      <a:pt x="232" y="138"/>
                    </a:lnTo>
                    <a:lnTo>
                      <a:pt x="261" y="150"/>
                    </a:lnTo>
                    <a:lnTo>
                      <a:pt x="267" y="180"/>
                    </a:lnTo>
                    <a:lnTo>
                      <a:pt x="273" y="140"/>
                    </a:lnTo>
                    <a:lnTo>
                      <a:pt x="269" y="114"/>
                    </a:lnTo>
                    <a:lnTo>
                      <a:pt x="290" y="116"/>
                    </a:lnTo>
                    <a:lnTo>
                      <a:pt x="279" y="90"/>
                    </a:lnTo>
                    <a:lnTo>
                      <a:pt x="251" y="62"/>
                    </a:lnTo>
                    <a:lnTo>
                      <a:pt x="220" y="36"/>
                    </a:lnTo>
                    <a:lnTo>
                      <a:pt x="173" y="14"/>
                    </a:lnTo>
                    <a:lnTo>
                      <a:pt x="135" y="2"/>
                    </a:lnTo>
                    <a:lnTo>
                      <a:pt x="98" y="0"/>
                    </a:lnTo>
                    <a:close/>
                  </a:path>
                </a:pathLst>
              </a:custGeom>
              <a:solidFill>
                <a:srgbClr val="808080"/>
              </a:solidFill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kumimoji="0" lang="pl-PL" sz="1800" kern="0">
                  <a:solidFill>
                    <a:sysClr val="windowText" lastClr="000000"/>
                  </a:solidFill>
                  <a:latin typeface="Arial" panose="020B0604020202020204" pitchFamily="34" charset="0"/>
                </a:endParaRPr>
              </a:p>
            </p:txBody>
          </p:sp>
          <p:sp>
            <p:nvSpPr>
              <p:cNvPr id="112739" name="Freeform 93"/>
              <p:cNvSpPr>
                <a:spLocks/>
              </p:cNvSpPr>
              <p:nvPr/>
            </p:nvSpPr>
            <p:spPr bwMode="auto">
              <a:xfrm>
                <a:off x="4769" y="961"/>
                <a:ext cx="28" cy="27"/>
              </a:xfrm>
              <a:custGeom>
                <a:avLst/>
                <a:gdLst>
                  <a:gd name="T0" fmla="*/ 1 w 54"/>
                  <a:gd name="T1" fmla="*/ 1 h 54"/>
                  <a:gd name="T2" fmla="*/ 1 w 54"/>
                  <a:gd name="T3" fmla="*/ 1 h 54"/>
                  <a:gd name="T4" fmla="*/ 1 w 54"/>
                  <a:gd name="T5" fmla="*/ 0 h 54"/>
                  <a:gd name="T6" fmla="*/ 1 w 54"/>
                  <a:gd name="T7" fmla="*/ 1 h 54"/>
                  <a:gd name="T8" fmla="*/ 1 w 54"/>
                  <a:gd name="T9" fmla="*/ 1 h 54"/>
                  <a:gd name="T10" fmla="*/ 0 w 54"/>
                  <a:gd name="T11" fmla="*/ 1 h 54"/>
                  <a:gd name="T12" fmla="*/ 0 w 54"/>
                  <a:gd name="T13" fmla="*/ 1 h 54"/>
                  <a:gd name="T14" fmla="*/ 1 w 54"/>
                  <a:gd name="T15" fmla="*/ 1 h 54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w 54"/>
                  <a:gd name="T25" fmla="*/ 0 h 54"/>
                  <a:gd name="T26" fmla="*/ 54 w 54"/>
                  <a:gd name="T27" fmla="*/ 54 h 54"/>
                </a:gdLst>
                <a:ahLst/>
                <a:cxnLst>
                  <a:cxn ang="T16">
                    <a:pos x="T0" y="T1"/>
                  </a:cxn>
                  <a:cxn ang="T17">
                    <a:pos x="T2" y="T3"/>
                  </a:cxn>
                  <a:cxn ang="T18">
                    <a:pos x="T4" y="T5"/>
                  </a:cxn>
                  <a:cxn ang="T19">
                    <a:pos x="T6" y="T7"/>
                  </a:cxn>
                  <a:cxn ang="T20">
                    <a:pos x="T8" y="T9"/>
                  </a:cxn>
                  <a:cxn ang="T21">
                    <a:pos x="T10" y="T11"/>
                  </a:cxn>
                  <a:cxn ang="T22">
                    <a:pos x="T12" y="T13"/>
                  </a:cxn>
                  <a:cxn ang="T23">
                    <a:pos x="T14" y="T15"/>
                  </a:cxn>
                </a:cxnLst>
                <a:rect l="T24" t="T25" r="T26" b="T27"/>
                <a:pathLst>
                  <a:path w="54" h="54">
                    <a:moveTo>
                      <a:pt x="7" y="22"/>
                    </a:moveTo>
                    <a:lnTo>
                      <a:pt x="29" y="18"/>
                    </a:lnTo>
                    <a:lnTo>
                      <a:pt x="54" y="0"/>
                    </a:lnTo>
                    <a:lnTo>
                      <a:pt x="44" y="36"/>
                    </a:lnTo>
                    <a:lnTo>
                      <a:pt x="23" y="54"/>
                    </a:lnTo>
                    <a:lnTo>
                      <a:pt x="0" y="50"/>
                    </a:lnTo>
                    <a:lnTo>
                      <a:pt x="0" y="32"/>
                    </a:lnTo>
                    <a:lnTo>
                      <a:pt x="7" y="22"/>
                    </a:lnTo>
                    <a:close/>
                  </a:path>
                </a:pathLst>
              </a:custGeom>
              <a:solidFill>
                <a:srgbClr val="FFA040"/>
              </a:solidFill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kumimoji="0" lang="pl-PL" sz="1800" kern="0">
                  <a:solidFill>
                    <a:sysClr val="windowText" lastClr="000000"/>
                  </a:solidFill>
                  <a:latin typeface="Arial" panose="020B0604020202020204" pitchFamily="34" charset="0"/>
                </a:endParaRPr>
              </a:p>
            </p:txBody>
          </p:sp>
        </p:grpSp>
        <p:grpSp>
          <p:nvGrpSpPr>
            <p:cNvPr id="7" name="Group 94"/>
            <p:cNvGrpSpPr>
              <a:grpSpLocks/>
            </p:cNvGrpSpPr>
            <p:nvPr/>
          </p:nvGrpSpPr>
          <p:grpSpPr bwMode="auto">
            <a:xfrm>
              <a:off x="5037" y="1958"/>
              <a:ext cx="175" cy="313"/>
              <a:chOff x="4901" y="2076"/>
              <a:chExt cx="182" cy="313"/>
            </a:xfrm>
          </p:grpSpPr>
          <p:grpSp>
            <p:nvGrpSpPr>
              <p:cNvPr id="8" name="Group 95"/>
              <p:cNvGrpSpPr>
                <a:grpSpLocks/>
              </p:cNvGrpSpPr>
              <p:nvPr/>
            </p:nvGrpSpPr>
            <p:grpSpPr bwMode="auto">
              <a:xfrm>
                <a:off x="4901" y="2103"/>
                <a:ext cx="162" cy="286"/>
                <a:chOff x="4901" y="2103"/>
                <a:chExt cx="162" cy="286"/>
              </a:xfrm>
            </p:grpSpPr>
            <p:sp>
              <p:nvSpPr>
                <p:cNvPr id="112714" name="Freeform 96"/>
                <p:cNvSpPr>
                  <a:spLocks/>
                </p:cNvSpPr>
                <p:nvPr/>
              </p:nvSpPr>
              <p:spPr bwMode="auto">
                <a:xfrm>
                  <a:off x="4901" y="2103"/>
                  <a:ext cx="165" cy="286"/>
                </a:xfrm>
                <a:custGeom>
                  <a:avLst/>
                  <a:gdLst>
                    <a:gd name="T0" fmla="*/ 0 w 326"/>
                    <a:gd name="T1" fmla="*/ 0 h 573"/>
                    <a:gd name="T2" fmla="*/ 0 w 326"/>
                    <a:gd name="T3" fmla="*/ 0 h 573"/>
                    <a:gd name="T4" fmla="*/ 0 w 326"/>
                    <a:gd name="T5" fmla="*/ 0 h 573"/>
                    <a:gd name="T6" fmla="*/ 0 w 326"/>
                    <a:gd name="T7" fmla="*/ 0 h 573"/>
                    <a:gd name="T8" fmla="*/ 0 w 326"/>
                    <a:gd name="T9" fmla="*/ 0 h 573"/>
                    <a:gd name="T10" fmla="*/ 0 w 326"/>
                    <a:gd name="T11" fmla="*/ 0 h 573"/>
                    <a:gd name="T12" fmla="*/ 0 w 326"/>
                    <a:gd name="T13" fmla="*/ 0 h 573"/>
                    <a:gd name="T14" fmla="*/ 0 w 326"/>
                    <a:gd name="T15" fmla="*/ 0 h 573"/>
                    <a:gd name="T16" fmla="*/ 0 w 326"/>
                    <a:gd name="T17" fmla="*/ 0 h 573"/>
                    <a:gd name="T18" fmla="*/ 0 w 326"/>
                    <a:gd name="T19" fmla="*/ 0 h 573"/>
                    <a:gd name="T20" fmla="*/ 0 w 326"/>
                    <a:gd name="T21" fmla="*/ 0 h 573"/>
                    <a:gd name="T22" fmla="*/ 0 w 326"/>
                    <a:gd name="T23" fmla="*/ 0 h 573"/>
                    <a:gd name="T24" fmla="*/ 0 w 326"/>
                    <a:gd name="T25" fmla="*/ 0 h 573"/>
                    <a:gd name="T26" fmla="*/ 0 w 326"/>
                    <a:gd name="T27" fmla="*/ 0 h 573"/>
                    <a:gd name="T28" fmla="*/ 0 w 326"/>
                    <a:gd name="T29" fmla="*/ 0 h 573"/>
                    <a:gd name="T30" fmla="*/ 0 w 326"/>
                    <a:gd name="T31" fmla="*/ 0 h 573"/>
                    <a:gd name="T32" fmla="*/ 0 w 326"/>
                    <a:gd name="T33" fmla="*/ 0 h 573"/>
                    <a:gd name="T34" fmla="*/ 0 w 326"/>
                    <a:gd name="T35" fmla="*/ 0 h 573"/>
                    <a:gd name="T36" fmla="*/ 0 w 326"/>
                    <a:gd name="T37" fmla="*/ 0 h 573"/>
                    <a:gd name="T38" fmla="*/ 0 w 326"/>
                    <a:gd name="T39" fmla="*/ 0 h 573"/>
                    <a:gd name="T40" fmla="*/ 0 w 326"/>
                    <a:gd name="T41" fmla="*/ 0 h 573"/>
                    <a:gd name="T42" fmla="*/ 0 w 326"/>
                    <a:gd name="T43" fmla="*/ 0 h 573"/>
                    <a:gd name="T44" fmla="*/ 0 w 326"/>
                    <a:gd name="T45" fmla="*/ 0 h 573"/>
                    <a:gd name="T46" fmla="*/ 0 w 326"/>
                    <a:gd name="T47" fmla="*/ 0 h 573"/>
                    <a:gd name="T48" fmla="*/ 0 w 326"/>
                    <a:gd name="T49" fmla="*/ 0 h 573"/>
                    <a:gd name="T50" fmla="*/ 0 w 326"/>
                    <a:gd name="T51" fmla="*/ 0 h 573"/>
                    <a:gd name="T52" fmla="*/ 0 w 326"/>
                    <a:gd name="T53" fmla="*/ 0 h 573"/>
                    <a:gd name="T54" fmla="*/ 0 w 326"/>
                    <a:gd name="T55" fmla="*/ 0 h 573"/>
                    <a:gd name="T56" fmla="*/ 0 w 326"/>
                    <a:gd name="T57" fmla="*/ 0 h 573"/>
                    <a:gd name="T58" fmla="*/ 0 w 326"/>
                    <a:gd name="T59" fmla="*/ 0 h 573"/>
                    <a:gd name="T60" fmla="*/ 0 w 326"/>
                    <a:gd name="T61" fmla="*/ 0 h 573"/>
                    <a:gd name="T62" fmla="*/ 0 w 326"/>
                    <a:gd name="T63" fmla="*/ 0 h 573"/>
                    <a:gd name="T64" fmla="*/ 0 w 326"/>
                    <a:gd name="T65" fmla="*/ 0 h 573"/>
                    <a:gd name="T66" fmla="*/ 0 w 326"/>
                    <a:gd name="T67" fmla="*/ 0 h 573"/>
                    <a:gd name="T68" fmla="*/ 0 w 326"/>
                    <a:gd name="T69" fmla="*/ 0 h 573"/>
                    <a:gd name="T70" fmla="*/ 0 w 326"/>
                    <a:gd name="T71" fmla="*/ 0 h 573"/>
                    <a:gd name="T72" fmla="*/ 0 w 326"/>
                    <a:gd name="T73" fmla="*/ 0 h 573"/>
                    <a:gd name="T74" fmla="*/ 0 w 326"/>
                    <a:gd name="T75" fmla="*/ 0 h 573"/>
                    <a:gd name="T76" fmla="*/ 0 w 326"/>
                    <a:gd name="T77" fmla="*/ 0 h 573"/>
                    <a:gd name="T78" fmla="*/ 0 w 326"/>
                    <a:gd name="T79" fmla="*/ 0 h 573"/>
                    <a:gd name="T80" fmla="*/ 0 60000 65536"/>
                    <a:gd name="T81" fmla="*/ 0 60000 65536"/>
                    <a:gd name="T82" fmla="*/ 0 60000 65536"/>
                    <a:gd name="T83" fmla="*/ 0 60000 65536"/>
                    <a:gd name="T84" fmla="*/ 0 60000 65536"/>
                    <a:gd name="T85" fmla="*/ 0 60000 65536"/>
                    <a:gd name="T86" fmla="*/ 0 60000 65536"/>
                    <a:gd name="T87" fmla="*/ 0 60000 65536"/>
                    <a:gd name="T88" fmla="*/ 0 60000 65536"/>
                    <a:gd name="T89" fmla="*/ 0 60000 65536"/>
                    <a:gd name="T90" fmla="*/ 0 60000 65536"/>
                    <a:gd name="T91" fmla="*/ 0 60000 65536"/>
                    <a:gd name="T92" fmla="*/ 0 60000 65536"/>
                    <a:gd name="T93" fmla="*/ 0 60000 65536"/>
                    <a:gd name="T94" fmla="*/ 0 60000 65536"/>
                    <a:gd name="T95" fmla="*/ 0 60000 65536"/>
                    <a:gd name="T96" fmla="*/ 0 60000 65536"/>
                    <a:gd name="T97" fmla="*/ 0 60000 65536"/>
                    <a:gd name="T98" fmla="*/ 0 60000 65536"/>
                    <a:gd name="T99" fmla="*/ 0 60000 65536"/>
                    <a:gd name="T100" fmla="*/ 0 60000 65536"/>
                    <a:gd name="T101" fmla="*/ 0 60000 65536"/>
                    <a:gd name="T102" fmla="*/ 0 60000 65536"/>
                    <a:gd name="T103" fmla="*/ 0 60000 65536"/>
                    <a:gd name="T104" fmla="*/ 0 60000 65536"/>
                    <a:gd name="T105" fmla="*/ 0 60000 65536"/>
                    <a:gd name="T106" fmla="*/ 0 60000 65536"/>
                    <a:gd name="T107" fmla="*/ 0 60000 65536"/>
                    <a:gd name="T108" fmla="*/ 0 60000 65536"/>
                    <a:gd name="T109" fmla="*/ 0 60000 65536"/>
                    <a:gd name="T110" fmla="*/ 0 60000 65536"/>
                    <a:gd name="T111" fmla="*/ 0 60000 65536"/>
                    <a:gd name="T112" fmla="*/ 0 60000 65536"/>
                    <a:gd name="T113" fmla="*/ 0 60000 65536"/>
                    <a:gd name="T114" fmla="*/ 0 60000 65536"/>
                    <a:gd name="T115" fmla="*/ 0 60000 65536"/>
                    <a:gd name="T116" fmla="*/ 0 60000 65536"/>
                    <a:gd name="T117" fmla="*/ 0 60000 65536"/>
                    <a:gd name="T118" fmla="*/ 0 60000 65536"/>
                    <a:gd name="T119" fmla="*/ 0 60000 65536"/>
                    <a:gd name="T120" fmla="*/ 0 w 326"/>
                    <a:gd name="T121" fmla="*/ 0 h 573"/>
                    <a:gd name="T122" fmla="*/ 326 w 326"/>
                    <a:gd name="T123" fmla="*/ 573 h 573"/>
                  </a:gdLst>
                  <a:ahLst/>
                  <a:cxnLst>
                    <a:cxn ang="T80">
                      <a:pos x="T0" y="T1"/>
                    </a:cxn>
                    <a:cxn ang="T81">
                      <a:pos x="T2" y="T3"/>
                    </a:cxn>
                    <a:cxn ang="T82">
                      <a:pos x="T4" y="T5"/>
                    </a:cxn>
                    <a:cxn ang="T83">
                      <a:pos x="T6" y="T7"/>
                    </a:cxn>
                    <a:cxn ang="T84">
                      <a:pos x="T8" y="T9"/>
                    </a:cxn>
                    <a:cxn ang="T85">
                      <a:pos x="T10" y="T11"/>
                    </a:cxn>
                    <a:cxn ang="T86">
                      <a:pos x="T12" y="T13"/>
                    </a:cxn>
                    <a:cxn ang="T87">
                      <a:pos x="T14" y="T15"/>
                    </a:cxn>
                    <a:cxn ang="T88">
                      <a:pos x="T16" y="T17"/>
                    </a:cxn>
                    <a:cxn ang="T89">
                      <a:pos x="T18" y="T19"/>
                    </a:cxn>
                    <a:cxn ang="T90">
                      <a:pos x="T20" y="T21"/>
                    </a:cxn>
                    <a:cxn ang="T91">
                      <a:pos x="T22" y="T23"/>
                    </a:cxn>
                    <a:cxn ang="T92">
                      <a:pos x="T24" y="T25"/>
                    </a:cxn>
                    <a:cxn ang="T93">
                      <a:pos x="T26" y="T27"/>
                    </a:cxn>
                    <a:cxn ang="T94">
                      <a:pos x="T28" y="T29"/>
                    </a:cxn>
                    <a:cxn ang="T95">
                      <a:pos x="T30" y="T31"/>
                    </a:cxn>
                    <a:cxn ang="T96">
                      <a:pos x="T32" y="T33"/>
                    </a:cxn>
                    <a:cxn ang="T97">
                      <a:pos x="T34" y="T35"/>
                    </a:cxn>
                    <a:cxn ang="T98">
                      <a:pos x="T36" y="T37"/>
                    </a:cxn>
                    <a:cxn ang="T99">
                      <a:pos x="T38" y="T39"/>
                    </a:cxn>
                    <a:cxn ang="T100">
                      <a:pos x="T40" y="T41"/>
                    </a:cxn>
                    <a:cxn ang="T101">
                      <a:pos x="T42" y="T43"/>
                    </a:cxn>
                    <a:cxn ang="T102">
                      <a:pos x="T44" y="T45"/>
                    </a:cxn>
                    <a:cxn ang="T103">
                      <a:pos x="T46" y="T47"/>
                    </a:cxn>
                    <a:cxn ang="T104">
                      <a:pos x="T48" y="T49"/>
                    </a:cxn>
                    <a:cxn ang="T105">
                      <a:pos x="T50" y="T51"/>
                    </a:cxn>
                    <a:cxn ang="T106">
                      <a:pos x="T52" y="T53"/>
                    </a:cxn>
                    <a:cxn ang="T107">
                      <a:pos x="T54" y="T55"/>
                    </a:cxn>
                    <a:cxn ang="T108">
                      <a:pos x="T56" y="T57"/>
                    </a:cxn>
                    <a:cxn ang="T109">
                      <a:pos x="T58" y="T59"/>
                    </a:cxn>
                    <a:cxn ang="T110">
                      <a:pos x="T60" y="T61"/>
                    </a:cxn>
                    <a:cxn ang="T111">
                      <a:pos x="T62" y="T63"/>
                    </a:cxn>
                    <a:cxn ang="T112">
                      <a:pos x="T64" y="T65"/>
                    </a:cxn>
                    <a:cxn ang="T113">
                      <a:pos x="T66" y="T67"/>
                    </a:cxn>
                    <a:cxn ang="T114">
                      <a:pos x="T68" y="T69"/>
                    </a:cxn>
                    <a:cxn ang="T115">
                      <a:pos x="T70" y="T71"/>
                    </a:cxn>
                    <a:cxn ang="T116">
                      <a:pos x="T72" y="T73"/>
                    </a:cxn>
                    <a:cxn ang="T117">
                      <a:pos x="T74" y="T75"/>
                    </a:cxn>
                    <a:cxn ang="T118">
                      <a:pos x="T76" y="T77"/>
                    </a:cxn>
                    <a:cxn ang="T119">
                      <a:pos x="T78" y="T79"/>
                    </a:cxn>
                  </a:cxnLst>
                  <a:rect l="T120" t="T121" r="T122" b="T123"/>
                  <a:pathLst>
                    <a:path w="326" h="573">
                      <a:moveTo>
                        <a:pt x="178" y="0"/>
                      </a:moveTo>
                      <a:lnTo>
                        <a:pt x="127" y="94"/>
                      </a:lnTo>
                      <a:lnTo>
                        <a:pt x="86" y="142"/>
                      </a:lnTo>
                      <a:lnTo>
                        <a:pt x="65" y="180"/>
                      </a:lnTo>
                      <a:lnTo>
                        <a:pt x="41" y="210"/>
                      </a:lnTo>
                      <a:lnTo>
                        <a:pt x="26" y="249"/>
                      </a:lnTo>
                      <a:lnTo>
                        <a:pt x="18" y="287"/>
                      </a:lnTo>
                      <a:lnTo>
                        <a:pt x="0" y="337"/>
                      </a:lnTo>
                      <a:lnTo>
                        <a:pt x="14" y="381"/>
                      </a:lnTo>
                      <a:lnTo>
                        <a:pt x="14" y="441"/>
                      </a:lnTo>
                      <a:lnTo>
                        <a:pt x="34" y="443"/>
                      </a:lnTo>
                      <a:lnTo>
                        <a:pt x="57" y="427"/>
                      </a:lnTo>
                      <a:lnTo>
                        <a:pt x="72" y="397"/>
                      </a:lnTo>
                      <a:lnTo>
                        <a:pt x="72" y="359"/>
                      </a:lnTo>
                      <a:lnTo>
                        <a:pt x="84" y="319"/>
                      </a:lnTo>
                      <a:lnTo>
                        <a:pt x="102" y="351"/>
                      </a:lnTo>
                      <a:lnTo>
                        <a:pt x="106" y="399"/>
                      </a:lnTo>
                      <a:lnTo>
                        <a:pt x="86" y="443"/>
                      </a:lnTo>
                      <a:lnTo>
                        <a:pt x="65" y="477"/>
                      </a:lnTo>
                      <a:lnTo>
                        <a:pt x="45" y="501"/>
                      </a:lnTo>
                      <a:lnTo>
                        <a:pt x="39" y="527"/>
                      </a:lnTo>
                      <a:lnTo>
                        <a:pt x="51" y="543"/>
                      </a:lnTo>
                      <a:lnTo>
                        <a:pt x="63" y="541"/>
                      </a:lnTo>
                      <a:lnTo>
                        <a:pt x="57" y="559"/>
                      </a:lnTo>
                      <a:lnTo>
                        <a:pt x="67" y="573"/>
                      </a:lnTo>
                      <a:lnTo>
                        <a:pt x="86" y="573"/>
                      </a:lnTo>
                      <a:lnTo>
                        <a:pt x="113" y="561"/>
                      </a:lnTo>
                      <a:lnTo>
                        <a:pt x="139" y="559"/>
                      </a:lnTo>
                      <a:lnTo>
                        <a:pt x="172" y="541"/>
                      </a:lnTo>
                      <a:lnTo>
                        <a:pt x="203" y="531"/>
                      </a:lnTo>
                      <a:lnTo>
                        <a:pt x="220" y="511"/>
                      </a:lnTo>
                      <a:lnTo>
                        <a:pt x="254" y="467"/>
                      </a:lnTo>
                      <a:lnTo>
                        <a:pt x="306" y="405"/>
                      </a:lnTo>
                      <a:lnTo>
                        <a:pt x="312" y="327"/>
                      </a:lnTo>
                      <a:lnTo>
                        <a:pt x="324" y="255"/>
                      </a:lnTo>
                      <a:lnTo>
                        <a:pt x="318" y="192"/>
                      </a:lnTo>
                      <a:lnTo>
                        <a:pt x="314" y="144"/>
                      </a:lnTo>
                      <a:lnTo>
                        <a:pt x="326" y="30"/>
                      </a:lnTo>
                      <a:lnTo>
                        <a:pt x="277" y="4"/>
                      </a:lnTo>
                      <a:lnTo>
                        <a:pt x="178" y="0"/>
                      </a:lnTo>
                      <a:close/>
                    </a:path>
                  </a:pathLst>
                </a:custGeom>
                <a:solidFill>
                  <a:srgbClr val="FFA040"/>
                </a:solidFill>
                <a:ln w="12700">
                  <a:solidFill>
                    <a:srgbClr val="402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pPr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kumimoji="0" lang="pl-PL" sz="1800" kern="0">
                    <a:solidFill>
                      <a:sysClr val="windowText" lastClr="000000"/>
                    </a:solidFill>
                    <a:latin typeface="Arial" panose="020B0604020202020204" pitchFamily="34" charset="0"/>
                  </a:endParaRPr>
                </a:p>
              </p:txBody>
            </p:sp>
            <p:sp>
              <p:nvSpPr>
                <p:cNvPr id="112715" name="Freeform 97"/>
                <p:cNvSpPr>
                  <a:spLocks/>
                </p:cNvSpPr>
                <p:nvPr/>
              </p:nvSpPr>
              <p:spPr bwMode="auto">
                <a:xfrm>
                  <a:off x="4946" y="2300"/>
                  <a:ext cx="47" cy="63"/>
                </a:xfrm>
                <a:custGeom>
                  <a:avLst/>
                  <a:gdLst>
                    <a:gd name="T0" fmla="*/ 1 w 93"/>
                    <a:gd name="T1" fmla="*/ 0 h 128"/>
                    <a:gd name="T2" fmla="*/ 1 w 93"/>
                    <a:gd name="T3" fmla="*/ 0 h 128"/>
                    <a:gd name="T4" fmla="*/ 1 w 93"/>
                    <a:gd name="T5" fmla="*/ 0 h 128"/>
                    <a:gd name="T6" fmla="*/ 1 w 93"/>
                    <a:gd name="T7" fmla="*/ 0 h 128"/>
                    <a:gd name="T8" fmla="*/ 0 w 93"/>
                    <a:gd name="T9" fmla="*/ 0 h 128"/>
                    <a:gd name="T10" fmla="*/ 1 w 93"/>
                    <a:gd name="T11" fmla="*/ 0 h 128"/>
                    <a:gd name="T12" fmla="*/ 1 w 93"/>
                    <a:gd name="T13" fmla="*/ 0 h 128"/>
                    <a:gd name="T14" fmla="*/ 1 w 93"/>
                    <a:gd name="T15" fmla="*/ 0 h 128"/>
                    <a:gd name="T16" fmla="*/ 0 60000 65536"/>
                    <a:gd name="T17" fmla="*/ 0 60000 65536"/>
                    <a:gd name="T18" fmla="*/ 0 60000 65536"/>
                    <a:gd name="T19" fmla="*/ 0 60000 65536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w 93"/>
                    <a:gd name="T25" fmla="*/ 0 h 128"/>
                    <a:gd name="T26" fmla="*/ 93 w 93"/>
                    <a:gd name="T27" fmla="*/ 128 h 128"/>
                  </a:gdLst>
                  <a:ahLst/>
                  <a:cxnLst>
                    <a:cxn ang="T16">
                      <a:pos x="T0" y="T1"/>
                    </a:cxn>
                    <a:cxn ang="T17">
                      <a:pos x="T2" y="T3"/>
                    </a:cxn>
                    <a:cxn ang="T18">
                      <a:pos x="T4" y="T5"/>
                    </a:cxn>
                    <a:cxn ang="T19">
                      <a:pos x="T6" y="T7"/>
                    </a:cxn>
                    <a:cxn ang="T20">
                      <a:pos x="T8" y="T9"/>
                    </a:cxn>
                    <a:cxn ang="T21">
                      <a:pos x="T10" y="T11"/>
                    </a:cxn>
                    <a:cxn ang="T22">
                      <a:pos x="T12" y="T13"/>
                    </a:cxn>
                    <a:cxn ang="T23">
                      <a:pos x="T14" y="T15"/>
                    </a:cxn>
                  </a:cxnLst>
                  <a:rect l="T24" t="T25" r="T26" b="T27"/>
                  <a:pathLst>
                    <a:path w="93" h="128">
                      <a:moveTo>
                        <a:pt x="93" y="0"/>
                      </a:moveTo>
                      <a:lnTo>
                        <a:pt x="74" y="52"/>
                      </a:lnTo>
                      <a:lnTo>
                        <a:pt x="56" y="76"/>
                      </a:lnTo>
                      <a:lnTo>
                        <a:pt x="39" y="100"/>
                      </a:lnTo>
                      <a:lnTo>
                        <a:pt x="0" y="128"/>
                      </a:lnTo>
                      <a:lnTo>
                        <a:pt x="51" y="102"/>
                      </a:lnTo>
                      <a:lnTo>
                        <a:pt x="80" y="58"/>
                      </a:lnTo>
                      <a:lnTo>
                        <a:pt x="93" y="0"/>
                      </a:lnTo>
                      <a:close/>
                    </a:path>
                  </a:pathLst>
                </a:custGeom>
                <a:solidFill>
                  <a:srgbClr val="402000"/>
                </a:solidFill>
                <a:ln>
                  <a:noFill/>
                </a:ln>
                <a:extLst>
                  <a:ext uri="{91240B29-F687-4F45-9708-019B960494DF}">
                    <a14:hiddenLine xmlns=""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pPr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kumimoji="0" lang="pl-PL" sz="1800" kern="0">
                    <a:solidFill>
                      <a:sysClr val="windowText" lastClr="000000"/>
                    </a:solidFill>
                    <a:latin typeface="Arial" panose="020B0604020202020204" pitchFamily="34" charset="0"/>
                  </a:endParaRPr>
                </a:p>
              </p:txBody>
            </p:sp>
            <p:sp>
              <p:nvSpPr>
                <p:cNvPr id="112716" name="Freeform 98"/>
                <p:cNvSpPr>
                  <a:spLocks/>
                </p:cNvSpPr>
                <p:nvPr/>
              </p:nvSpPr>
              <p:spPr bwMode="auto">
                <a:xfrm>
                  <a:off x="4998" y="2301"/>
                  <a:ext cx="30" cy="55"/>
                </a:xfrm>
                <a:custGeom>
                  <a:avLst/>
                  <a:gdLst>
                    <a:gd name="T0" fmla="*/ 1 w 60"/>
                    <a:gd name="T1" fmla="*/ 0 h 116"/>
                    <a:gd name="T2" fmla="*/ 1 w 60"/>
                    <a:gd name="T3" fmla="*/ 0 h 116"/>
                    <a:gd name="T4" fmla="*/ 1 w 60"/>
                    <a:gd name="T5" fmla="*/ 0 h 116"/>
                    <a:gd name="T6" fmla="*/ 0 w 60"/>
                    <a:gd name="T7" fmla="*/ 0 h 116"/>
                    <a:gd name="T8" fmla="*/ 1 w 60"/>
                    <a:gd name="T9" fmla="*/ 0 h 116"/>
                    <a:gd name="T10" fmla="*/ 1 w 60"/>
                    <a:gd name="T11" fmla="*/ 0 h 116"/>
                    <a:gd name="T12" fmla="*/ 0 60000 65536"/>
                    <a:gd name="T13" fmla="*/ 0 60000 65536"/>
                    <a:gd name="T14" fmla="*/ 0 60000 65536"/>
                    <a:gd name="T15" fmla="*/ 0 60000 65536"/>
                    <a:gd name="T16" fmla="*/ 0 60000 65536"/>
                    <a:gd name="T17" fmla="*/ 0 60000 65536"/>
                    <a:gd name="T18" fmla="*/ 0 w 60"/>
                    <a:gd name="T19" fmla="*/ 0 h 116"/>
                    <a:gd name="T20" fmla="*/ 60 w 60"/>
                    <a:gd name="T21" fmla="*/ 116 h 116"/>
                  </a:gdLst>
                  <a:ahLst/>
                  <a:cxnLst>
                    <a:cxn ang="T12">
                      <a:pos x="T0" y="T1"/>
                    </a:cxn>
                    <a:cxn ang="T13">
                      <a:pos x="T2" y="T3"/>
                    </a:cxn>
                    <a:cxn ang="T14">
                      <a:pos x="T4" y="T5"/>
                    </a:cxn>
                    <a:cxn ang="T15">
                      <a:pos x="T6" y="T7"/>
                    </a:cxn>
                    <a:cxn ang="T16">
                      <a:pos x="T8" y="T9"/>
                    </a:cxn>
                    <a:cxn ang="T17">
                      <a:pos x="T10" y="T11"/>
                    </a:cxn>
                  </a:cxnLst>
                  <a:rect l="T18" t="T19" r="T20" b="T21"/>
                  <a:pathLst>
                    <a:path w="60" h="116">
                      <a:moveTo>
                        <a:pt x="60" y="0"/>
                      </a:moveTo>
                      <a:lnTo>
                        <a:pt x="37" y="46"/>
                      </a:lnTo>
                      <a:lnTo>
                        <a:pt x="20" y="74"/>
                      </a:lnTo>
                      <a:lnTo>
                        <a:pt x="0" y="116"/>
                      </a:lnTo>
                      <a:lnTo>
                        <a:pt x="45" y="50"/>
                      </a:lnTo>
                      <a:lnTo>
                        <a:pt x="60" y="0"/>
                      </a:lnTo>
                      <a:close/>
                    </a:path>
                  </a:pathLst>
                </a:custGeom>
                <a:solidFill>
                  <a:srgbClr val="402000"/>
                </a:solidFill>
                <a:ln>
                  <a:noFill/>
                </a:ln>
                <a:extLst>
                  <a:ext uri="{91240B29-F687-4F45-9708-019B960494DF}">
                    <a14:hiddenLine xmlns=""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pPr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kumimoji="0" lang="pl-PL" sz="1800" kern="0">
                    <a:solidFill>
                      <a:sysClr val="windowText" lastClr="000000"/>
                    </a:solidFill>
                    <a:latin typeface="Arial" panose="020B0604020202020204" pitchFamily="34" charset="0"/>
                  </a:endParaRPr>
                </a:p>
              </p:txBody>
            </p:sp>
            <p:sp>
              <p:nvSpPr>
                <p:cNvPr id="112717" name="Freeform 99"/>
                <p:cNvSpPr>
                  <a:spLocks/>
                </p:cNvSpPr>
                <p:nvPr/>
              </p:nvSpPr>
              <p:spPr bwMode="auto">
                <a:xfrm>
                  <a:off x="4935" y="2227"/>
                  <a:ext cx="7" cy="37"/>
                </a:xfrm>
                <a:custGeom>
                  <a:avLst/>
                  <a:gdLst>
                    <a:gd name="T0" fmla="*/ 0 w 16"/>
                    <a:gd name="T1" fmla="*/ 0 h 72"/>
                    <a:gd name="T2" fmla="*/ 0 w 16"/>
                    <a:gd name="T3" fmla="*/ 1 h 72"/>
                    <a:gd name="T4" fmla="*/ 0 w 16"/>
                    <a:gd name="T5" fmla="*/ 1 h 72"/>
                    <a:gd name="T6" fmla="*/ 0 w 16"/>
                    <a:gd name="T7" fmla="*/ 1 h 72"/>
                    <a:gd name="T8" fmla="*/ 0 w 16"/>
                    <a:gd name="T9" fmla="*/ 1 h 72"/>
                    <a:gd name="T10" fmla="*/ 0 w 16"/>
                    <a:gd name="T11" fmla="*/ 0 h 72"/>
                    <a:gd name="T12" fmla="*/ 0 60000 65536"/>
                    <a:gd name="T13" fmla="*/ 0 60000 65536"/>
                    <a:gd name="T14" fmla="*/ 0 60000 65536"/>
                    <a:gd name="T15" fmla="*/ 0 60000 65536"/>
                    <a:gd name="T16" fmla="*/ 0 60000 65536"/>
                    <a:gd name="T17" fmla="*/ 0 60000 65536"/>
                    <a:gd name="T18" fmla="*/ 0 w 16"/>
                    <a:gd name="T19" fmla="*/ 0 h 72"/>
                    <a:gd name="T20" fmla="*/ 16 w 16"/>
                    <a:gd name="T21" fmla="*/ 72 h 72"/>
                  </a:gdLst>
                  <a:ahLst/>
                  <a:cxnLst>
                    <a:cxn ang="T12">
                      <a:pos x="T0" y="T1"/>
                    </a:cxn>
                    <a:cxn ang="T13">
                      <a:pos x="T2" y="T3"/>
                    </a:cxn>
                    <a:cxn ang="T14">
                      <a:pos x="T4" y="T5"/>
                    </a:cxn>
                    <a:cxn ang="T15">
                      <a:pos x="T6" y="T7"/>
                    </a:cxn>
                    <a:cxn ang="T16">
                      <a:pos x="T8" y="T9"/>
                    </a:cxn>
                    <a:cxn ang="T17">
                      <a:pos x="T10" y="T11"/>
                    </a:cxn>
                  </a:cxnLst>
                  <a:rect l="T18" t="T19" r="T20" b="T21"/>
                  <a:pathLst>
                    <a:path w="16" h="72">
                      <a:moveTo>
                        <a:pt x="0" y="0"/>
                      </a:moveTo>
                      <a:lnTo>
                        <a:pt x="2" y="34"/>
                      </a:lnTo>
                      <a:lnTo>
                        <a:pt x="0" y="72"/>
                      </a:lnTo>
                      <a:lnTo>
                        <a:pt x="16" y="70"/>
                      </a:lnTo>
                      <a:lnTo>
                        <a:pt x="6" y="42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402000"/>
                </a:solidFill>
                <a:ln>
                  <a:noFill/>
                </a:ln>
                <a:extLst>
                  <a:ext uri="{91240B29-F687-4F45-9708-019B960494DF}">
                    <a14:hiddenLine xmlns=""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pPr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kumimoji="0" lang="pl-PL" sz="1800" kern="0">
                    <a:solidFill>
                      <a:sysClr val="windowText" lastClr="000000"/>
                    </a:solidFill>
                    <a:latin typeface="Arial" panose="020B0604020202020204" pitchFamily="34" charset="0"/>
                  </a:endParaRPr>
                </a:p>
              </p:txBody>
            </p:sp>
            <p:sp>
              <p:nvSpPr>
                <p:cNvPr id="112718" name="Freeform 100"/>
                <p:cNvSpPr>
                  <a:spLocks/>
                </p:cNvSpPr>
                <p:nvPr/>
              </p:nvSpPr>
              <p:spPr bwMode="auto">
                <a:xfrm>
                  <a:off x="4993" y="2264"/>
                  <a:ext cx="13" cy="37"/>
                </a:xfrm>
                <a:custGeom>
                  <a:avLst/>
                  <a:gdLst>
                    <a:gd name="T0" fmla="*/ 1 w 24"/>
                    <a:gd name="T1" fmla="*/ 1 h 80"/>
                    <a:gd name="T2" fmla="*/ 0 w 24"/>
                    <a:gd name="T3" fmla="*/ 1 h 80"/>
                    <a:gd name="T4" fmla="*/ 0 w 24"/>
                    <a:gd name="T5" fmla="*/ 1 h 80"/>
                    <a:gd name="T6" fmla="*/ 1 w 24"/>
                    <a:gd name="T7" fmla="*/ 1 h 80"/>
                    <a:gd name="T8" fmla="*/ 1 w 24"/>
                    <a:gd name="T9" fmla="*/ 0 h 80"/>
                    <a:gd name="T10" fmla="*/ 1 w 24"/>
                    <a:gd name="T11" fmla="*/ 1 h 80"/>
                    <a:gd name="T12" fmla="*/ 0 60000 65536"/>
                    <a:gd name="T13" fmla="*/ 0 60000 65536"/>
                    <a:gd name="T14" fmla="*/ 0 60000 65536"/>
                    <a:gd name="T15" fmla="*/ 0 60000 65536"/>
                    <a:gd name="T16" fmla="*/ 0 60000 65536"/>
                    <a:gd name="T17" fmla="*/ 0 60000 65536"/>
                    <a:gd name="T18" fmla="*/ 0 w 24"/>
                    <a:gd name="T19" fmla="*/ 0 h 80"/>
                    <a:gd name="T20" fmla="*/ 24 w 24"/>
                    <a:gd name="T21" fmla="*/ 80 h 80"/>
                  </a:gdLst>
                  <a:ahLst/>
                  <a:cxnLst>
                    <a:cxn ang="T12">
                      <a:pos x="T0" y="T1"/>
                    </a:cxn>
                    <a:cxn ang="T13">
                      <a:pos x="T2" y="T3"/>
                    </a:cxn>
                    <a:cxn ang="T14">
                      <a:pos x="T4" y="T5"/>
                    </a:cxn>
                    <a:cxn ang="T15">
                      <a:pos x="T6" y="T7"/>
                    </a:cxn>
                    <a:cxn ang="T16">
                      <a:pos x="T8" y="T9"/>
                    </a:cxn>
                    <a:cxn ang="T17">
                      <a:pos x="T10" y="T11"/>
                    </a:cxn>
                  </a:cxnLst>
                  <a:rect l="T18" t="T19" r="T20" b="T21"/>
                  <a:pathLst>
                    <a:path w="24" h="80">
                      <a:moveTo>
                        <a:pt x="6" y="4"/>
                      </a:moveTo>
                      <a:lnTo>
                        <a:pt x="0" y="28"/>
                      </a:lnTo>
                      <a:lnTo>
                        <a:pt x="0" y="80"/>
                      </a:lnTo>
                      <a:lnTo>
                        <a:pt x="8" y="58"/>
                      </a:lnTo>
                      <a:lnTo>
                        <a:pt x="24" y="0"/>
                      </a:lnTo>
                      <a:lnTo>
                        <a:pt x="6" y="4"/>
                      </a:lnTo>
                      <a:close/>
                    </a:path>
                  </a:pathLst>
                </a:custGeom>
                <a:solidFill>
                  <a:srgbClr val="402000"/>
                </a:solidFill>
                <a:ln>
                  <a:noFill/>
                </a:ln>
                <a:extLst>
                  <a:ext uri="{91240B29-F687-4F45-9708-019B960494DF}">
                    <a14:hiddenLine xmlns=""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pPr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kumimoji="0" lang="pl-PL" sz="1800" kern="0">
                    <a:solidFill>
                      <a:sysClr val="windowText" lastClr="000000"/>
                    </a:solidFill>
                    <a:latin typeface="Arial" panose="020B0604020202020204" pitchFamily="34" charset="0"/>
                  </a:endParaRPr>
                </a:p>
              </p:txBody>
            </p:sp>
            <p:sp>
              <p:nvSpPr>
                <p:cNvPr id="112719" name="Freeform 101"/>
                <p:cNvSpPr>
                  <a:spLocks/>
                </p:cNvSpPr>
                <p:nvPr/>
              </p:nvSpPr>
              <p:spPr bwMode="auto">
                <a:xfrm>
                  <a:off x="5029" y="2268"/>
                  <a:ext cx="6" cy="35"/>
                </a:xfrm>
                <a:custGeom>
                  <a:avLst/>
                  <a:gdLst>
                    <a:gd name="T0" fmla="*/ 1 w 15"/>
                    <a:gd name="T1" fmla="*/ 0 h 70"/>
                    <a:gd name="T2" fmla="*/ 1 w 15"/>
                    <a:gd name="T3" fmla="*/ 1 h 70"/>
                    <a:gd name="T4" fmla="*/ 0 w 15"/>
                    <a:gd name="T5" fmla="*/ 1 h 70"/>
                    <a:gd name="T6" fmla="*/ 1 w 15"/>
                    <a:gd name="T7" fmla="*/ 0 h 70"/>
                    <a:gd name="T8" fmla="*/ 0 60000 65536"/>
                    <a:gd name="T9" fmla="*/ 0 60000 65536"/>
                    <a:gd name="T10" fmla="*/ 0 60000 65536"/>
                    <a:gd name="T11" fmla="*/ 0 60000 65536"/>
                    <a:gd name="T12" fmla="*/ 0 w 15"/>
                    <a:gd name="T13" fmla="*/ 0 h 70"/>
                    <a:gd name="T14" fmla="*/ 15 w 15"/>
                    <a:gd name="T15" fmla="*/ 70 h 70"/>
                  </a:gdLst>
                  <a:ahLst/>
                  <a:cxnLst>
                    <a:cxn ang="T8">
                      <a:pos x="T0" y="T1"/>
                    </a:cxn>
                    <a:cxn ang="T9">
                      <a:pos x="T2" y="T3"/>
                    </a:cxn>
                    <a:cxn ang="T10">
                      <a:pos x="T4" y="T5"/>
                    </a:cxn>
                    <a:cxn ang="T11">
                      <a:pos x="T6" y="T7"/>
                    </a:cxn>
                  </a:cxnLst>
                  <a:rect l="T12" t="T13" r="T14" b="T15"/>
                  <a:pathLst>
                    <a:path w="15" h="70">
                      <a:moveTo>
                        <a:pt x="15" y="0"/>
                      </a:moveTo>
                      <a:lnTo>
                        <a:pt x="1" y="14"/>
                      </a:lnTo>
                      <a:lnTo>
                        <a:pt x="0" y="70"/>
                      </a:lnTo>
                      <a:lnTo>
                        <a:pt x="15" y="0"/>
                      </a:lnTo>
                      <a:close/>
                    </a:path>
                  </a:pathLst>
                </a:custGeom>
                <a:solidFill>
                  <a:srgbClr val="402000"/>
                </a:solidFill>
                <a:ln>
                  <a:noFill/>
                </a:ln>
                <a:extLst>
                  <a:ext uri="{91240B29-F687-4F45-9708-019B960494DF}">
                    <a14:hiddenLine xmlns=""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pPr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kumimoji="0" lang="pl-PL" sz="1800" kern="0">
                    <a:solidFill>
                      <a:sysClr val="windowText" lastClr="000000"/>
                    </a:solidFill>
                    <a:latin typeface="Arial" panose="020B0604020202020204" pitchFamily="34" charset="0"/>
                  </a:endParaRPr>
                </a:p>
              </p:txBody>
            </p:sp>
            <p:sp>
              <p:nvSpPr>
                <p:cNvPr id="112720" name="Freeform 102"/>
                <p:cNvSpPr>
                  <a:spLocks/>
                </p:cNvSpPr>
                <p:nvPr/>
              </p:nvSpPr>
              <p:spPr bwMode="auto">
                <a:xfrm>
                  <a:off x="4912" y="2294"/>
                  <a:ext cx="10" cy="17"/>
                </a:xfrm>
                <a:custGeom>
                  <a:avLst/>
                  <a:gdLst>
                    <a:gd name="T0" fmla="*/ 0 w 19"/>
                    <a:gd name="T1" fmla="*/ 1 h 30"/>
                    <a:gd name="T2" fmla="*/ 1 w 19"/>
                    <a:gd name="T3" fmla="*/ 1 h 30"/>
                    <a:gd name="T4" fmla="*/ 1 w 19"/>
                    <a:gd name="T5" fmla="*/ 1 h 30"/>
                    <a:gd name="T6" fmla="*/ 1 w 19"/>
                    <a:gd name="T7" fmla="*/ 0 h 30"/>
                    <a:gd name="T8" fmla="*/ 0 w 19"/>
                    <a:gd name="T9" fmla="*/ 1 h 30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  <a:gd name="T15" fmla="*/ 0 w 19"/>
                    <a:gd name="T16" fmla="*/ 0 h 30"/>
                    <a:gd name="T17" fmla="*/ 19 w 19"/>
                    <a:gd name="T18" fmla="*/ 30 h 30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T15" t="T16" r="T17" b="T18"/>
                  <a:pathLst>
                    <a:path w="19" h="30">
                      <a:moveTo>
                        <a:pt x="0" y="2"/>
                      </a:moveTo>
                      <a:lnTo>
                        <a:pt x="9" y="8"/>
                      </a:lnTo>
                      <a:lnTo>
                        <a:pt x="11" y="30"/>
                      </a:lnTo>
                      <a:lnTo>
                        <a:pt x="19" y="0"/>
                      </a:lnTo>
                      <a:lnTo>
                        <a:pt x="0" y="2"/>
                      </a:lnTo>
                      <a:close/>
                    </a:path>
                  </a:pathLst>
                </a:custGeom>
                <a:solidFill>
                  <a:srgbClr val="402000"/>
                </a:solidFill>
                <a:ln>
                  <a:noFill/>
                </a:ln>
                <a:extLst>
                  <a:ext uri="{91240B29-F687-4F45-9708-019B960494DF}">
                    <a14:hiddenLine xmlns=""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pPr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kumimoji="0" lang="pl-PL" sz="1800" kern="0">
                    <a:solidFill>
                      <a:sysClr val="windowText" lastClr="000000"/>
                    </a:solidFill>
                    <a:latin typeface="Arial" panose="020B0604020202020204" pitchFamily="34" charset="0"/>
                  </a:endParaRPr>
                </a:p>
              </p:txBody>
            </p:sp>
          </p:grpSp>
          <p:sp>
            <p:nvSpPr>
              <p:cNvPr id="112713" name="Freeform 103"/>
              <p:cNvSpPr>
                <a:spLocks/>
              </p:cNvSpPr>
              <p:nvPr/>
            </p:nvSpPr>
            <p:spPr bwMode="auto">
              <a:xfrm>
                <a:off x="4964" y="2076"/>
                <a:ext cx="122" cy="80"/>
              </a:xfrm>
              <a:custGeom>
                <a:avLst/>
                <a:gdLst>
                  <a:gd name="T0" fmla="*/ 0 w 238"/>
                  <a:gd name="T1" fmla="*/ 1 h 160"/>
                  <a:gd name="T2" fmla="*/ 1 w 238"/>
                  <a:gd name="T3" fmla="*/ 1 h 160"/>
                  <a:gd name="T4" fmla="*/ 1 w 238"/>
                  <a:gd name="T5" fmla="*/ 1 h 160"/>
                  <a:gd name="T6" fmla="*/ 1 w 238"/>
                  <a:gd name="T7" fmla="*/ 1 h 160"/>
                  <a:gd name="T8" fmla="*/ 1 w 238"/>
                  <a:gd name="T9" fmla="*/ 1 h 160"/>
                  <a:gd name="T10" fmla="*/ 1 w 238"/>
                  <a:gd name="T11" fmla="*/ 1 h 160"/>
                  <a:gd name="T12" fmla="*/ 1 w 238"/>
                  <a:gd name="T13" fmla="*/ 1 h 160"/>
                  <a:gd name="T14" fmla="*/ 1 w 238"/>
                  <a:gd name="T15" fmla="*/ 1 h 160"/>
                  <a:gd name="T16" fmla="*/ 1 w 238"/>
                  <a:gd name="T17" fmla="*/ 1 h 160"/>
                  <a:gd name="T18" fmla="*/ 1 w 238"/>
                  <a:gd name="T19" fmla="*/ 1 h 160"/>
                  <a:gd name="T20" fmla="*/ 1 w 238"/>
                  <a:gd name="T21" fmla="*/ 0 h 160"/>
                  <a:gd name="T22" fmla="*/ 1 w 238"/>
                  <a:gd name="T23" fmla="*/ 0 h 160"/>
                  <a:gd name="T24" fmla="*/ 1 w 238"/>
                  <a:gd name="T25" fmla="*/ 1 h 160"/>
                  <a:gd name="T26" fmla="*/ 0 w 238"/>
                  <a:gd name="T27" fmla="*/ 1 h 160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w 238"/>
                  <a:gd name="T43" fmla="*/ 0 h 160"/>
                  <a:gd name="T44" fmla="*/ 238 w 238"/>
                  <a:gd name="T45" fmla="*/ 160 h 160"/>
                </a:gdLst>
                <a:ahLst/>
                <a:cxnLst>
                  <a:cxn ang="T28">
                    <a:pos x="T0" y="T1"/>
                  </a:cxn>
                  <a:cxn ang="T29">
                    <a:pos x="T2" y="T3"/>
                  </a:cxn>
                  <a:cxn ang="T30">
                    <a:pos x="T4" y="T5"/>
                  </a:cxn>
                  <a:cxn ang="T31">
                    <a:pos x="T6" y="T7"/>
                  </a:cxn>
                  <a:cxn ang="T32">
                    <a:pos x="T8" y="T9"/>
                  </a:cxn>
                  <a:cxn ang="T33">
                    <a:pos x="T10" y="T11"/>
                  </a:cxn>
                  <a:cxn ang="T34">
                    <a:pos x="T12" y="T13"/>
                  </a:cxn>
                  <a:cxn ang="T35">
                    <a:pos x="T14" y="T15"/>
                  </a:cxn>
                  <a:cxn ang="T36">
                    <a:pos x="T16" y="T17"/>
                  </a:cxn>
                  <a:cxn ang="T37">
                    <a:pos x="T18" y="T19"/>
                  </a:cxn>
                  <a:cxn ang="T38">
                    <a:pos x="T20" y="T21"/>
                  </a:cxn>
                  <a:cxn ang="T39">
                    <a:pos x="T22" y="T23"/>
                  </a:cxn>
                  <a:cxn ang="T40">
                    <a:pos x="T24" y="T25"/>
                  </a:cxn>
                  <a:cxn ang="T41">
                    <a:pos x="T26" y="T27"/>
                  </a:cxn>
                </a:cxnLst>
                <a:rect l="T42" t="T43" r="T44" b="T45"/>
                <a:pathLst>
                  <a:path w="238" h="160">
                    <a:moveTo>
                      <a:pt x="0" y="110"/>
                    </a:moveTo>
                    <a:lnTo>
                      <a:pt x="31" y="104"/>
                    </a:lnTo>
                    <a:lnTo>
                      <a:pt x="74" y="106"/>
                    </a:lnTo>
                    <a:lnTo>
                      <a:pt x="109" y="112"/>
                    </a:lnTo>
                    <a:lnTo>
                      <a:pt x="167" y="130"/>
                    </a:lnTo>
                    <a:lnTo>
                      <a:pt x="206" y="152"/>
                    </a:lnTo>
                    <a:lnTo>
                      <a:pt x="218" y="160"/>
                    </a:lnTo>
                    <a:lnTo>
                      <a:pt x="238" y="72"/>
                    </a:lnTo>
                    <a:lnTo>
                      <a:pt x="202" y="38"/>
                    </a:lnTo>
                    <a:lnTo>
                      <a:pt x="156" y="14"/>
                    </a:lnTo>
                    <a:lnTo>
                      <a:pt x="109" y="0"/>
                    </a:lnTo>
                    <a:lnTo>
                      <a:pt x="68" y="0"/>
                    </a:lnTo>
                    <a:lnTo>
                      <a:pt x="27" y="4"/>
                    </a:lnTo>
                    <a:lnTo>
                      <a:pt x="0" y="110"/>
                    </a:lnTo>
                    <a:close/>
                  </a:path>
                </a:pathLst>
              </a:custGeom>
              <a:solidFill>
                <a:srgbClr val="FFFFFF"/>
              </a:solidFill>
              <a:ln w="1270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kumimoji="0" lang="pl-PL" sz="1800" kern="0">
                  <a:solidFill>
                    <a:sysClr val="windowText" lastClr="000000"/>
                  </a:solidFill>
                  <a:latin typeface="Arial" panose="020B0604020202020204" pitchFamily="34" charset="0"/>
                </a:endParaRPr>
              </a:p>
            </p:txBody>
          </p:sp>
        </p:grpSp>
        <p:grpSp>
          <p:nvGrpSpPr>
            <p:cNvPr id="9" name="Group 104"/>
            <p:cNvGrpSpPr>
              <a:grpSpLocks/>
            </p:cNvGrpSpPr>
            <p:nvPr/>
          </p:nvGrpSpPr>
          <p:grpSpPr bwMode="auto">
            <a:xfrm>
              <a:off x="3936" y="1440"/>
              <a:ext cx="1488" cy="2381"/>
              <a:chOff x="3616" y="1580"/>
              <a:chExt cx="1282" cy="2381"/>
            </a:xfrm>
          </p:grpSpPr>
          <p:sp>
            <p:nvSpPr>
              <p:cNvPr id="112708" name="Freeform 105"/>
              <p:cNvSpPr>
                <a:spLocks/>
              </p:cNvSpPr>
              <p:nvPr/>
            </p:nvSpPr>
            <p:spPr bwMode="auto">
              <a:xfrm>
                <a:off x="3616" y="1580"/>
                <a:ext cx="924" cy="446"/>
              </a:xfrm>
              <a:custGeom>
                <a:avLst/>
                <a:gdLst>
                  <a:gd name="T0" fmla="*/ 1 w 1848"/>
                  <a:gd name="T1" fmla="*/ 1 h 892"/>
                  <a:gd name="T2" fmla="*/ 0 w 1848"/>
                  <a:gd name="T3" fmla="*/ 0 h 892"/>
                  <a:gd name="T4" fmla="*/ 1 w 1848"/>
                  <a:gd name="T5" fmla="*/ 1 h 892"/>
                  <a:gd name="T6" fmla="*/ 1 w 1848"/>
                  <a:gd name="T7" fmla="*/ 1 h 892"/>
                  <a:gd name="T8" fmla="*/ 1 w 1848"/>
                  <a:gd name="T9" fmla="*/ 1 h 892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1848"/>
                  <a:gd name="T16" fmla="*/ 0 h 892"/>
                  <a:gd name="T17" fmla="*/ 1848 w 1848"/>
                  <a:gd name="T18" fmla="*/ 892 h 892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1848" h="892">
                    <a:moveTo>
                      <a:pt x="400" y="591"/>
                    </a:moveTo>
                    <a:lnTo>
                      <a:pt x="0" y="0"/>
                    </a:lnTo>
                    <a:lnTo>
                      <a:pt x="1291" y="166"/>
                    </a:lnTo>
                    <a:lnTo>
                      <a:pt x="1848" y="892"/>
                    </a:lnTo>
                    <a:lnTo>
                      <a:pt x="400" y="591"/>
                    </a:lnTo>
                    <a:close/>
                  </a:path>
                </a:pathLst>
              </a:custGeom>
              <a:solidFill>
                <a:srgbClr val="603000"/>
              </a:solidFill>
              <a:ln w="1270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kumimoji="0" lang="pl-PL" sz="1800" kern="0">
                  <a:solidFill>
                    <a:sysClr val="windowText" lastClr="000000"/>
                  </a:solidFill>
                  <a:latin typeface="Arial" panose="020B0604020202020204" pitchFamily="34" charset="0"/>
                </a:endParaRPr>
              </a:p>
            </p:txBody>
          </p:sp>
          <p:sp>
            <p:nvSpPr>
              <p:cNvPr id="112709" name="Freeform 106"/>
              <p:cNvSpPr>
                <a:spLocks/>
              </p:cNvSpPr>
              <p:nvPr/>
            </p:nvSpPr>
            <p:spPr bwMode="auto">
              <a:xfrm>
                <a:off x="4264" y="1663"/>
                <a:ext cx="633" cy="363"/>
              </a:xfrm>
              <a:custGeom>
                <a:avLst/>
                <a:gdLst>
                  <a:gd name="T0" fmla="*/ 0 w 1266"/>
                  <a:gd name="T1" fmla="*/ 0 h 726"/>
                  <a:gd name="T2" fmla="*/ 1 w 1266"/>
                  <a:gd name="T3" fmla="*/ 1 h 726"/>
                  <a:gd name="T4" fmla="*/ 1 w 1266"/>
                  <a:gd name="T5" fmla="*/ 1 h 726"/>
                  <a:gd name="T6" fmla="*/ 0 w 1266"/>
                  <a:gd name="T7" fmla="*/ 0 h 726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1266"/>
                  <a:gd name="T13" fmla="*/ 0 h 726"/>
                  <a:gd name="T14" fmla="*/ 1266 w 1266"/>
                  <a:gd name="T15" fmla="*/ 726 h 72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1266" h="726">
                    <a:moveTo>
                      <a:pt x="0" y="0"/>
                    </a:moveTo>
                    <a:lnTo>
                      <a:pt x="551" y="726"/>
                    </a:lnTo>
                    <a:lnTo>
                      <a:pt x="1266" y="621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402000"/>
              </a:solidFill>
              <a:ln w="1270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kumimoji="0" lang="pl-PL" sz="1800" kern="0">
                  <a:solidFill>
                    <a:sysClr val="windowText" lastClr="000000"/>
                  </a:solidFill>
                  <a:latin typeface="Arial" panose="020B0604020202020204" pitchFamily="34" charset="0"/>
                </a:endParaRPr>
              </a:p>
            </p:txBody>
          </p:sp>
          <p:sp>
            <p:nvSpPr>
              <p:cNvPr id="112710" name="Freeform 107"/>
              <p:cNvSpPr>
                <a:spLocks/>
              </p:cNvSpPr>
              <p:nvPr/>
            </p:nvSpPr>
            <p:spPr bwMode="auto">
              <a:xfrm>
                <a:off x="3813" y="1873"/>
                <a:ext cx="727" cy="2088"/>
              </a:xfrm>
              <a:custGeom>
                <a:avLst/>
                <a:gdLst>
                  <a:gd name="T0" fmla="*/ 0 w 1454"/>
                  <a:gd name="T1" fmla="*/ 0 h 4175"/>
                  <a:gd name="T2" fmla="*/ 1 w 1454"/>
                  <a:gd name="T3" fmla="*/ 1 h 4175"/>
                  <a:gd name="T4" fmla="*/ 1 w 1454"/>
                  <a:gd name="T5" fmla="*/ 1 h 4175"/>
                  <a:gd name="T6" fmla="*/ 1 w 1454"/>
                  <a:gd name="T7" fmla="*/ 1 h 4175"/>
                  <a:gd name="T8" fmla="*/ 0 w 1454"/>
                  <a:gd name="T9" fmla="*/ 0 h 4175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1454"/>
                  <a:gd name="T16" fmla="*/ 0 h 4175"/>
                  <a:gd name="T17" fmla="*/ 1454 w 1454"/>
                  <a:gd name="T18" fmla="*/ 4175 h 4175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1454" h="4175">
                    <a:moveTo>
                      <a:pt x="0" y="0"/>
                    </a:moveTo>
                    <a:lnTo>
                      <a:pt x="1454" y="305"/>
                    </a:lnTo>
                    <a:lnTo>
                      <a:pt x="1454" y="4175"/>
                    </a:lnTo>
                    <a:lnTo>
                      <a:pt x="4" y="362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603000"/>
              </a:solidFill>
              <a:ln w="1270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kumimoji="0" lang="pl-PL" sz="1800" kern="0">
                  <a:solidFill>
                    <a:sysClr val="windowText" lastClr="000000"/>
                  </a:solidFill>
                  <a:latin typeface="Arial" panose="020B0604020202020204" pitchFamily="34" charset="0"/>
                </a:endParaRPr>
              </a:p>
            </p:txBody>
          </p:sp>
          <p:sp>
            <p:nvSpPr>
              <p:cNvPr id="112711" name="Freeform 108"/>
              <p:cNvSpPr>
                <a:spLocks/>
              </p:cNvSpPr>
              <p:nvPr/>
            </p:nvSpPr>
            <p:spPr bwMode="auto">
              <a:xfrm>
                <a:off x="4541" y="1973"/>
                <a:ext cx="357" cy="1987"/>
              </a:xfrm>
              <a:custGeom>
                <a:avLst/>
                <a:gdLst>
                  <a:gd name="T0" fmla="*/ 0 w 715"/>
                  <a:gd name="T1" fmla="*/ 1 h 3973"/>
                  <a:gd name="T2" fmla="*/ 0 w 715"/>
                  <a:gd name="T3" fmla="*/ 1 h 3973"/>
                  <a:gd name="T4" fmla="*/ 0 w 715"/>
                  <a:gd name="T5" fmla="*/ 0 h 3973"/>
                  <a:gd name="T6" fmla="*/ 0 w 715"/>
                  <a:gd name="T7" fmla="*/ 1 h 3973"/>
                  <a:gd name="T8" fmla="*/ 0 w 715"/>
                  <a:gd name="T9" fmla="*/ 1 h 3973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715"/>
                  <a:gd name="T16" fmla="*/ 0 h 3973"/>
                  <a:gd name="T17" fmla="*/ 715 w 715"/>
                  <a:gd name="T18" fmla="*/ 3973 h 3973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715" h="3973">
                    <a:moveTo>
                      <a:pt x="0" y="3973"/>
                    </a:moveTo>
                    <a:lnTo>
                      <a:pt x="0" y="105"/>
                    </a:lnTo>
                    <a:lnTo>
                      <a:pt x="715" y="0"/>
                    </a:lnTo>
                    <a:lnTo>
                      <a:pt x="715" y="3642"/>
                    </a:lnTo>
                    <a:lnTo>
                      <a:pt x="0" y="3973"/>
                    </a:lnTo>
                    <a:close/>
                  </a:path>
                </a:pathLst>
              </a:custGeom>
              <a:solidFill>
                <a:srgbClr val="201000"/>
              </a:solidFill>
              <a:ln w="1270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kumimoji="0" lang="pl-PL" sz="1800" kern="0">
                  <a:solidFill>
                    <a:sysClr val="windowText" lastClr="000000"/>
                  </a:solidFill>
                  <a:latin typeface="Arial" panose="020B0604020202020204" pitchFamily="34" charset="0"/>
                </a:endParaRPr>
              </a:p>
            </p:txBody>
          </p:sp>
        </p:grpSp>
        <p:sp>
          <p:nvSpPr>
            <p:cNvPr id="112706" name="Rectangle 109"/>
            <p:cNvSpPr>
              <a:spLocks noChangeArrowheads="1"/>
            </p:cNvSpPr>
            <p:nvPr/>
          </p:nvSpPr>
          <p:spPr bwMode="auto">
            <a:xfrm rot="535365">
              <a:off x="4056" y="1967"/>
              <a:ext cx="952" cy="23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90488" tIns="44450" rIns="90488" bIns="44450">
              <a:spAutoFit/>
            </a:bodyPr>
            <a:lstStyle>
              <a:lvl1pPr defTabSz="762000">
                <a:spcBef>
                  <a:spcPct val="20000"/>
                </a:spcBef>
                <a:buClr>
                  <a:schemeClr val="accent2"/>
                </a:buClr>
                <a:buFont typeface="Monotype Sorts" pitchFamily="2" charset="2"/>
                <a:buChar char="z"/>
                <a:defRPr kumimoji="1"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 defTabSz="762000">
                <a:spcBef>
                  <a:spcPct val="20000"/>
                </a:spcBef>
                <a:buClr>
                  <a:schemeClr val="accent2"/>
                </a:buClr>
                <a:buFont typeface="Monotype Sorts" pitchFamily="2" charset="2"/>
                <a:buChar char="y"/>
                <a:defRPr kumimoji="1"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 defTabSz="762000">
                <a:spcBef>
                  <a:spcPct val="20000"/>
                </a:spcBef>
                <a:buClr>
                  <a:schemeClr val="accent2"/>
                </a:buClr>
                <a:buFont typeface="Monotype Sorts" pitchFamily="2" charset="2"/>
                <a:buChar char="x"/>
                <a:defRPr kumimoji="1"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 defTabSz="762000">
                <a:spcBef>
                  <a:spcPct val="20000"/>
                </a:spcBef>
                <a:buClr>
                  <a:schemeClr val="accent2"/>
                </a:buClr>
                <a:buChar char="•"/>
                <a:defRPr kumimoji="1"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 defTabSz="762000">
                <a:spcBef>
                  <a:spcPct val="20000"/>
                </a:spcBef>
                <a:buClr>
                  <a:schemeClr val="accent2"/>
                </a:buClr>
                <a:buChar char="–"/>
                <a:defRPr kumimoji="1"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defTabSz="7620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2"/>
                </a:buClr>
                <a:buChar char="–"/>
                <a:defRPr kumimoji="1"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defTabSz="7620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2"/>
                </a:buClr>
                <a:buChar char="–"/>
                <a:defRPr kumimoji="1"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defTabSz="7620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2"/>
                </a:buClr>
                <a:buChar char="–"/>
                <a:defRPr kumimoji="1"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defTabSz="7620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2"/>
                </a:buClr>
                <a:buChar char="–"/>
                <a:defRPr kumimoji="1"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fontAlgn="auto" hangingPunct="1">
                <a:spcBef>
                  <a:spcPct val="50000"/>
                </a:spcBef>
                <a:spcAft>
                  <a:spcPts val="0"/>
                </a:spcAft>
                <a:buFont typeface="Monotype Sorts" pitchFamily="2" charset="2"/>
                <a:buNone/>
                <a:defRPr/>
              </a:pPr>
              <a:endParaRPr lang="pl-PL" altLang="pl-PL" sz="1600" kern="0">
                <a:solidFill>
                  <a:schemeClr val="bg1"/>
                </a:solidFill>
                <a:latin typeface="Arial" panose="020B0604020202020204" pitchFamily="34" charset="0"/>
              </a:endParaRPr>
            </a:p>
          </p:txBody>
        </p:sp>
        <p:sp>
          <p:nvSpPr>
            <p:cNvPr id="112707" name="Freeform 110"/>
            <p:cNvSpPr>
              <a:spLocks/>
            </p:cNvSpPr>
            <p:nvPr/>
          </p:nvSpPr>
          <p:spPr bwMode="auto">
            <a:xfrm>
              <a:off x="4547" y="992"/>
              <a:ext cx="134" cy="46"/>
            </a:xfrm>
            <a:custGeom>
              <a:avLst/>
              <a:gdLst>
                <a:gd name="T0" fmla="*/ 7 w 137"/>
                <a:gd name="T1" fmla="*/ 45 h 45"/>
                <a:gd name="T2" fmla="*/ 15 w 137"/>
                <a:gd name="T3" fmla="*/ 27 h 45"/>
                <a:gd name="T4" fmla="*/ 33 w 137"/>
                <a:gd name="T5" fmla="*/ 21 h 45"/>
                <a:gd name="T6" fmla="*/ 57 w 137"/>
                <a:gd name="T7" fmla="*/ 15 h 45"/>
                <a:gd name="T8" fmla="*/ 82 w 137"/>
                <a:gd name="T9" fmla="*/ 9 h 45"/>
                <a:gd name="T10" fmla="*/ 126 w 137"/>
                <a:gd name="T11" fmla="*/ 4 h 45"/>
                <a:gd name="T12" fmla="*/ 130 w 137"/>
                <a:gd name="T13" fmla="*/ 1 h 45"/>
                <a:gd name="T14" fmla="*/ 135 w 137"/>
                <a:gd name="T15" fmla="*/ 0 h 45"/>
                <a:gd name="T16" fmla="*/ 130 w 137"/>
                <a:gd name="T17" fmla="*/ 3 h 45"/>
                <a:gd name="T18" fmla="*/ 112 w 137"/>
                <a:gd name="T19" fmla="*/ 16 h 45"/>
                <a:gd name="T20" fmla="*/ 39 w 137"/>
                <a:gd name="T21" fmla="*/ 28 h 45"/>
                <a:gd name="T22" fmla="*/ 19 w 137"/>
                <a:gd name="T23" fmla="*/ 34 h 45"/>
                <a:gd name="T24" fmla="*/ 7 w 137"/>
                <a:gd name="T25" fmla="*/ 45 h 45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w 137"/>
                <a:gd name="T40" fmla="*/ 0 h 45"/>
                <a:gd name="T41" fmla="*/ 137 w 137"/>
                <a:gd name="T42" fmla="*/ 45 h 45"/>
              </a:gdLst>
              <a:ahLst/>
              <a:cxnLst>
                <a:cxn ang="T26">
                  <a:pos x="T0" y="T1"/>
                </a:cxn>
                <a:cxn ang="T27">
                  <a:pos x="T2" y="T3"/>
                </a:cxn>
                <a:cxn ang="T28">
                  <a:pos x="T4" y="T5"/>
                </a:cxn>
                <a:cxn ang="T29">
                  <a:pos x="T6" y="T7"/>
                </a:cxn>
                <a:cxn ang="T30">
                  <a:pos x="T8" y="T9"/>
                </a:cxn>
                <a:cxn ang="T31">
                  <a:pos x="T10" y="T11"/>
                </a:cxn>
                <a:cxn ang="T32">
                  <a:pos x="T12" y="T13"/>
                </a:cxn>
                <a:cxn ang="T33">
                  <a:pos x="T14" y="T15"/>
                </a:cxn>
                <a:cxn ang="T34">
                  <a:pos x="T16" y="T17"/>
                </a:cxn>
                <a:cxn ang="T35">
                  <a:pos x="T18" y="T19"/>
                </a:cxn>
                <a:cxn ang="T36">
                  <a:pos x="T20" y="T21"/>
                </a:cxn>
                <a:cxn ang="T37">
                  <a:pos x="T22" y="T23"/>
                </a:cxn>
                <a:cxn ang="T38">
                  <a:pos x="T24" y="T25"/>
                </a:cxn>
              </a:cxnLst>
              <a:rect l="T39" t="T40" r="T41" b="T42"/>
              <a:pathLst>
                <a:path w="137" h="45">
                  <a:moveTo>
                    <a:pt x="7" y="45"/>
                  </a:moveTo>
                  <a:cubicBezTo>
                    <a:pt x="0" y="33"/>
                    <a:pt x="1" y="28"/>
                    <a:pt x="15" y="27"/>
                  </a:cubicBezTo>
                  <a:cubicBezTo>
                    <a:pt x="21" y="24"/>
                    <a:pt x="27" y="22"/>
                    <a:pt x="33" y="21"/>
                  </a:cubicBezTo>
                  <a:cubicBezTo>
                    <a:pt x="40" y="17"/>
                    <a:pt x="49" y="16"/>
                    <a:pt x="57" y="15"/>
                  </a:cubicBezTo>
                  <a:cubicBezTo>
                    <a:pt x="65" y="11"/>
                    <a:pt x="74" y="10"/>
                    <a:pt x="82" y="9"/>
                  </a:cubicBezTo>
                  <a:cubicBezTo>
                    <a:pt x="96" y="4"/>
                    <a:pt x="112" y="5"/>
                    <a:pt x="126" y="4"/>
                  </a:cubicBezTo>
                  <a:cubicBezTo>
                    <a:pt x="127" y="3"/>
                    <a:pt x="128" y="2"/>
                    <a:pt x="130" y="1"/>
                  </a:cubicBezTo>
                  <a:cubicBezTo>
                    <a:pt x="132" y="0"/>
                    <a:pt x="133" y="0"/>
                    <a:pt x="135" y="0"/>
                  </a:cubicBezTo>
                  <a:cubicBezTo>
                    <a:pt x="137" y="0"/>
                    <a:pt x="132" y="2"/>
                    <a:pt x="130" y="3"/>
                  </a:cubicBezTo>
                  <a:cubicBezTo>
                    <a:pt x="123" y="12"/>
                    <a:pt x="123" y="14"/>
                    <a:pt x="112" y="16"/>
                  </a:cubicBezTo>
                  <a:cubicBezTo>
                    <a:pt x="92" y="26"/>
                    <a:pt x="61" y="25"/>
                    <a:pt x="39" y="28"/>
                  </a:cubicBezTo>
                  <a:cubicBezTo>
                    <a:pt x="33" y="31"/>
                    <a:pt x="26" y="33"/>
                    <a:pt x="19" y="34"/>
                  </a:cubicBezTo>
                  <a:cubicBezTo>
                    <a:pt x="14" y="36"/>
                    <a:pt x="7" y="39"/>
                    <a:pt x="7" y="45"/>
                  </a:cubicBezTo>
                  <a:close/>
                </a:path>
              </a:pathLst>
            </a:custGeom>
            <a:solidFill>
              <a:srgbClr val="669900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>
              <a:spAutoFit/>
            </a:bodyPr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kumimoji="0" lang="pl-PL" sz="1800" kern="0">
                <a:solidFill>
                  <a:sysClr val="windowText" lastClr="000000"/>
                </a:solidFill>
                <a:latin typeface="Arial" panose="020B0604020202020204" pitchFamily="34" charset="0"/>
              </a:endParaRPr>
            </a:p>
          </p:txBody>
        </p:sp>
      </p:grpSp>
      <p:grpSp>
        <p:nvGrpSpPr>
          <p:cNvPr id="10" name="Group 2"/>
          <p:cNvGrpSpPr>
            <a:grpSpLocks/>
          </p:cNvGrpSpPr>
          <p:nvPr/>
        </p:nvGrpSpPr>
        <p:grpSpPr bwMode="auto">
          <a:xfrm>
            <a:off x="323850" y="3213100"/>
            <a:ext cx="5845175" cy="2016125"/>
            <a:chOff x="576" y="3145"/>
            <a:chExt cx="4440" cy="1175"/>
          </a:xfrm>
        </p:grpSpPr>
        <p:sp>
          <p:nvSpPr>
            <p:cNvPr id="112649" name="Freeform 3"/>
            <p:cNvSpPr>
              <a:spLocks/>
            </p:cNvSpPr>
            <p:nvPr/>
          </p:nvSpPr>
          <p:spPr bwMode="auto">
            <a:xfrm>
              <a:off x="597" y="3165"/>
              <a:ext cx="4419" cy="1155"/>
            </a:xfrm>
            <a:custGeom>
              <a:avLst/>
              <a:gdLst>
                <a:gd name="T0" fmla="*/ 0 w 13261"/>
                <a:gd name="T1" fmla="*/ 0 h 3466"/>
                <a:gd name="T2" fmla="*/ 0 w 13261"/>
                <a:gd name="T3" fmla="*/ 0 h 3466"/>
                <a:gd name="T4" fmla="*/ 0 w 13261"/>
                <a:gd name="T5" fmla="*/ 0 h 3466"/>
                <a:gd name="T6" fmla="*/ 0 w 13261"/>
                <a:gd name="T7" fmla="*/ 0 h 3466"/>
                <a:gd name="T8" fmla="*/ 0 w 13261"/>
                <a:gd name="T9" fmla="*/ 0 h 3466"/>
                <a:gd name="T10" fmla="*/ 0 w 13261"/>
                <a:gd name="T11" fmla="*/ 0 h 3466"/>
                <a:gd name="T12" fmla="*/ 0 w 13261"/>
                <a:gd name="T13" fmla="*/ 0 h 3466"/>
                <a:gd name="T14" fmla="*/ 0 w 13261"/>
                <a:gd name="T15" fmla="*/ 0 h 3466"/>
                <a:gd name="T16" fmla="*/ 0 w 13261"/>
                <a:gd name="T17" fmla="*/ 0 h 3466"/>
                <a:gd name="T18" fmla="*/ 0 w 13261"/>
                <a:gd name="T19" fmla="*/ 0 h 3466"/>
                <a:gd name="T20" fmla="*/ 0 w 13261"/>
                <a:gd name="T21" fmla="*/ 0 h 3466"/>
                <a:gd name="T22" fmla="*/ 0 w 13261"/>
                <a:gd name="T23" fmla="*/ 0 h 3466"/>
                <a:gd name="T24" fmla="*/ 0 w 13261"/>
                <a:gd name="T25" fmla="*/ 0 h 3466"/>
                <a:gd name="T26" fmla="*/ 0 w 13261"/>
                <a:gd name="T27" fmla="*/ 0 h 3466"/>
                <a:gd name="T28" fmla="*/ 0 w 13261"/>
                <a:gd name="T29" fmla="*/ 0 h 3466"/>
                <a:gd name="T30" fmla="*/ 0 w 13261"/>
                <a:gd name="T31" fmla="*/ 0 h 3466"/>
                <a:gd name="T32" fmla="*/ 0 w 13261"/>
                <a:gd name="T33" fmla="*/ 0 h 3466"/>
                <a:gd name="T34" fmla="*/ 0 w 13261"/>
                <a:gd name="T35" fmla="*/ 0 h 3466"/>
                <a:gd name="T36" fmla="*/ 0 w 13261"/>
                <a:gd name="T37" fmla="*/ 0 h 3466"/>
                <a:gd name="T38" fmla="*/ 0 w 13261"/>
                <a:gd name="T39" fmla="*/ 0 h 3466"/>
                <a:gd name="T40" fmla="*/ 0 w 13261"/>
                <a:gd name="T41" fmla="*/ 0 h 3466"/>
                <a:gd name="T42" fmla="*/ 0 w 13261"/>
                <a:gd name="T43" fmla="*/ 0 h 3466"/>
                <a:gd name="T44" fmla="*/ 0 w 13261"/>
                <a:gd name="T45" fmla="*/ 0 h 3466"/>
                <a:gd name="T46" fmla="*/ 0 w 13261"/>
                <a:gd name="T47" fmla="*/ 0 h 3466"/>
                <a:gd name="T48" fmla="*/ 0 w 13261"/>
                <a:gd name="T49" fmla="*/ 0 h 3466"/>
                <a:gd name="T50" fmla="*/ 0 w 13261"/>
                <a:gd name="T51" fmla="*/ 0 h 3466"/>
                <a:gd name="T52" fmla="*/ 0 w 13261"/>
                <a:gd name="T53" fmla="*/ 0 h 3466"/>
                <a:gd name="T54" fmla="*/ 0 w 13261"/>
                <a:gd name="T55" fmla="*/ 0 h 3466"/>
                <a:gd name="T56" fmla="*/ 0 w 13261"/>
                <a:gd name="T57" fmla="*/ 0 h 3466"/>
                <a:gd name="T58" fmla="*/ 0 w 13261"/>
                <a:gd name="T59" fmla="*/ 0 h 3466"/>
                <a:gd name="T60" fmla="*/ 0 w 13261"/>
                <a:gd name="T61" fmla="*/ 0 h 3466"/>
                <a:gd name="T62" fmla="*/ 0 w 13261"/>
                <a:gd name="T63" fmla="*/ 0 h 3466"/>
                <a:gd name="T64" fmla="*/ 0 w 13261"/>
                <a:gd name="T65" fmla="*/ 0 h 3466"/>
                <a:gd name="T66" fmla="*/ 0 w 13261"/>
                <a:gd name="T67" fmla="*/ 0 h 3466"/>
                <a:gd name="T68" fmla="*/ 0 w 13261"/>
                <a:gd name="T69" fmla="*/ 0 h 3466"/>
                <a:gd name="T70" fmla="*/ 0 w 13261"/>
                <a:gd name="T71" fmla="*/ 0 h 3466"/>
                <a:gd name="T72" fmla="*/ 0 w 13261"/>
                <a:gd name="T73" fmla="*/ 0 h 3466"/>
                <a:gd name="T74" fmla="*/ 0 w 13261"/>
                <a:gd name="T75" fmla="*/ 0 h 3466"/>
                <a:gd name="T76" fmla="*/ 0 w 13261"/>
                <a:gd name="T77" fmla="*/ 0 h 3466"/>
                <a:gd name="T78" fmla="*/ 0 w 13261"/>
                <a:gd name="T79" fmla="*/ 0 h 3466"/>
                <a:gd name="T80" fmla="*/ 0 w 13261"/>
                <a:gd name="T81" fmla="*/ 0 h 3466"/>
                <a:gd name="T82" fmla="*/ 0 w 13261"/>
                <a:gd name="T83" fmla="*/ 0 h 3466"/>
                <a:gd name="T84" fmla="*/ 0 w 13261"/>
                <a:gd name="T85" fmla="*/ 0 h 3466"/>
                <a:gd name="T86" fmla="*/ 0 w 13261"/>
                <a:gd name="T87" fmla="*/ 0 h 3466"/>
                <a:gd name="T88" fmla="*/ 0 w 13261"/>
                <a:gd name="T89" fmla="*/ 0 h 3466"/>
                <a:gd name="T90" fmla="*/ 0 w 13261"/>
                <a:gd name="T91" fmla="*/ 0 h 3466"/>
                <a:gd name="T92" fmla="*/ 0 w 13261"/>
                <a:gd name="T93" fmla="*/ 0 h 3466"/>
                <a:gd name="T94" fmla="*/ 0 w 13261"/>
                <a:gd name="T95" fmla="*/ 0 h 3466"/>
                <a:gd name="T96" fmla="*/ 0 w 13261"/>
                <a:gd name="T97" fmla="*/ 0 h 3466"/>
                <a:gd name="T98" fmla="*/ 0 w 13261"/>
                <a:gd name="T99" fmla="*/ 0 h 3466"/>
                <a:gd name="T100" fmla="*/ 0 w 13261"/>
                <a:gd name="T101" fmla="*/ 0 h 3466"/>
                <a:gd name="T102" fmla="*/ 0 w 13261"/>
                <a:gd name="T103" fmla="*/ 0 h 3466"/>
                <a:gd name="T104" fmla="*/ 0 w 13261"/>
                <a:gd name="T105" fmla="*/ 0 h 3466"/>
                <a:gd name="T106" fmla="*/ 0 w 13261"/>
                <a:gd name="T107" fmla="*/ 0 h 346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w 13261"/>
                <a:gd name="T163" fmla="*/ 0 h 3466"/>
                <a:gd name="T164" fmla="*/ 13261 w 13261"/>
                <a:gd name="T165" fmla="*/ 3466 h 3466"/>
              </a:gdLst>
              <a:ahLst/>
              <a:cxnLst>
                <a:cxn ang="T108">
                  <a:pos x="T0" y="T1"/>
                </a:cxn>
                <a:cxn ang="T109">
                  <a:pos x="T2" y="T3"/>
                </a:cxn>
                <a:cxn ang="T110">
                  <a:pos x="T4" y="T5"/>
                </a:cxn>
                <a:cxn ang="T111">
                  <a:pos x="T6" y="T7"/>
                </a:cxn>
                <a:cxn ang="T112">
                  <a:pos x="T8" y="T9"/>
                </a:cxn>
                <a:cxn ang="T113">
                  <a:pos x="T10" y="T11"/>
                </a:cxn>
                <a:cxn ang="T114">
                  <a:pos x="T12" y="T13"/>
                </a:cxn>
                <a:cxn ang="T115">
                  <a:pos x="T14" y="T15"/>
                </a:cxn>
                <a:cxn ang="T116">
                  <a:pos x="T16" y="T17"/>
                </a:cxn>
                <a:cxn ang="T117">
                  <a:pos x="T18" y="T19"/>
                </a:cxn>
                <a:cxn ang="T118">
                  <a:pos x="T20" y="T21"/>
                </a:cxn>
                <a:cxn ang="T119">
                  <a:pos x="T22" y="T23"/>
                </a:cxn>
                <a:cxn ang="T120">
                  <a:pos x="T24" y="T25"/>
                </a:cxn>
                <a:cxn ang="T121">
                  <a:pos x="T26" y="T27"/>
                </a:cxn>
                <a:cxn ang="T122">
                  <a:pos x="T28" y="T29"/>
                </a:cxn>
                <a:cxn ang="T123">
                  <a:pos x="T30" y="T31"/>
                </a:cxn>
                <a:cxn ang="T124">
                  <a:pos x="T32" y="T33"/>
                </a:cxn>
                <a:cxn ang="T125">
                  <a:pos x="T34" y="T35"/>
                </a:cxn>
                <a:cxn ang="T126">
                  <a:pos x="T36" y="T37"/>
                </a:cxn>
                <a:cxn ang="T127">
                  <a:pos x="T38" y="T39"/>
                </a:cxn>
                <a:cxn ang="T128">
                  <a:pos x="T40" y="T41"/>
                </a:cxn>
                <a:cxn ang="T129">
                  <a:pos x="T42" y="T43"/>
                </a:cxn>
                <a:cxn ang="T130">
                  <a:pos x="T44" y="T45"/>
                </a:cxn>
                <a:cxn ang="T131">
                  <a:pos x="T46" y="T47"/>
                </a:cxn>
                <a:cxn ang="T132">
                  <a:pos x="T48" y="T49"/>
                </a:cxn>
                <a:cxn ang="T133">
                  <a:pos x="T50" y="T51"/>
                </a:cxn>
                <a:cxn ang="T134">
                  <a:pos x="T52" y="T53"/>
                </a:cxn>
                <a:cxn ang="T135">
                  <a:pos x="T54" y="T55"/>
                </a:cxn>
                <a:cxn ang="T136">
                  <a:pos x="T56" y="T57"/>
                </a:cxn>
                <a:cxn ang="T137">
                  <a:pos x="T58" y="T59"/>
                </a:cxn>
                <a:cxn ang="T138">
                  <a:pos x="T60" y="T61"/>
                </a:cxn>
                <a:cxn ang="T139">
                  <a:pos x="T62" y="T63"/>
                </a:cxn>
                <a:cxn ang="T140">
                  <a:pos x="T64" y="T65"/>
                </a:cxn>
                <a:cxn ang="T141">
                  <a:pos x="T66" y="T67"/>
                </a:cxn>
                <a:cxn ang="T142">
                  <a:pos x="T68" y="T69"/>
                </a:cxn>
                <a:cxn ang="T143">
                  <a:pos x="T70" y="T71"/>
                </a:cxn>
                <a:cxn ang="T144">
                  <a:pos x="T72" y="T73"/>
                </a:cxn>
                <a:cxn ang="T145">
                  <a:pos x="T74" y="T75"/>
                </a:cxn>
                <a:cxn ang="T146">
                  <a:pos x="T76" y="T77"/>
                </a:cxn>
                <a:cxn ang="T147">
                  <a:pos x="T78" y="T79"/>
                </a:cxn>
                <a:cxn ang="T148">
                  <a:pos x="T80" y="T81"/>
                </a:cxn>
                <a:cxn ang="T149">
                  <a:pos x="T82" y="T83"/>
                </a:cxn>
                <a:cxn ang="T150">
                  <a:pos x="T84" y="T85"/>
                </a:cxn>
                <a:cxn ang="T151">
                  <a:pos x="T86" y="T87"/>
                </a:cxn>
                <a:cxn ang="T152">
                  <a:pos x="T88" y="T89"/>
                </a:cxn>
                <a:cxn ang="T153">
                  <a:pos x="T90" y="T91"/>
                </a:cxn>
                <a:cxn ang="T154">
                  <a:pos x="T92" y="T93"/>
                </a:cxn>
                <a:cxn ang="T155">
                  <a:pos x="T94" y="T95"/>
                </a:cxn>
                <a:cxn ang="T156">
                  <a:pos x="T96" y="T97"/>
                </a:cxn>
                <a:cxn ang="T157">
                  <a:pos x="T98" y="T99"/>
                </a:cxn>
                <a:cxn ang="T158">
                  <a:pos x="T100" y="T101"/>
                </a:cxn>
                <a:cxn ang="T159">
                  <a:pos x="T102" y="T103"/>
                </a:cxn>
                <a:cxn ang="T160">
                  <a:pos x="T104" y="T105"/>
                </a:cxn>
                <a:cxn ang="T161">
                  <a:pos x="T106" y="T107"/>
                </a:cxn>
              </a:cxnLst>
              <a:rect l="T162" t="T163" r="T164" b="T165"/>
              <a:pathLst>
                <a:path w="13261" h="3466">
                  <a:moveTo>
                    <a:pt x="604" y="3438"/>
                  </a:moveTo>
                  <a:lnTo>
                    <a:pt x="566" y="3421"/>
                  </a:lnTo>
                  <a:lnTo>
                    <a:pt x="530" y="3400"/>
                  </a:lnTo>
                  <a:lnTo>
                    <a:pt x="498" y="3373"/>
                  </a:lnTo>
                  <a:lnTo>
                    <a:pt x="470" y="3343"/>
                  </a:lnTo>
                  <a:lnTo>
                    <a:pt x="446" y="3307"/>
                  </a:lnTo>
                  <a:lnTo>
                    <a:pt x="425" y="3267"/>
                  </a:lnTo>
                  <a:lnTo>
                    <a:pt x="390" y="3178"/>
                  </a:lnTo>
                  <a:lnTo>
                    <a:pt x="374" y="3122"/>
                  </a:lnTo>
                  <a:lnTo>
                    <a:pt x="362" y="3063"/>
                  </a:lnTo>
                  <a:lnTo>
                    <a:pt x="343" y="2938"/>
                  </a:lnTo>
                  <a:lnTo>
                    <a:pt x="317" y="2670"/>
                  </a:lnTo>
                  <a:lnTo>
                    <a:pt x="306" y="2534"/>
                  </a:lnTo>
                  <a:lnTo>
                    <a:pt x="292" y="2404"/>
                  </a:lnTo>
                  <a:lnTo>
                    <a:pt x="271" y="2283"/>
                  </a:lnTo>
                  <a:lnTo>
                    <a:pt x="241" y="2174"/>
                  </a:lnTo>
                  <a:lnTo>
                    <a:pt x="133" y="1850"/>
                  </a:lnTo>
                  <a:lnTo>
                    <a:pt x="89" y="1710"/>
                  </a:lnTo>
                  <a:lnTo>
                    <a:pt x="54" y="1583"/>
                  </a:lnTo>
                  <a:lnTo>
                    <a:pt x="28" y="1469"/>
                  </a:lnTo>
                  <a:lnTo>
                    <a:pt x="10" y="1367"/>
                  </a:lnTo>
                  <a:lnTo>
                    <a:pt x="0" y="1275"/>
                  </a:lnTo>
                  <a:lnTo>
                    <a:pt x="0" y="1194"/>
                  </a:lnTo>
                  <a:lnTo>
                    <a:pt x="10" y="1122"/>
                  </a:lnTo>
                  <a:lnTo>
                    <a:pt x="29" y="1059"/>
                  </a:lnTo>
                  <a:lnTo>
                    <a:pt x="58" y="1004"/>
                  </a:lnTo>
                  <a:lnTo>
                    <a:pt x="98" y="956"/>
                  </a:lnTo>
                  <a:lnTo>
                    <a:pt x="150" y="914"/>
                  </a:lnTo>
                  <a:lnTo>
                    <a:pt x="211" y="878"/>
                  </a:lnTo>
                  <a:lnTo>
                    <a:pt x="286" y="847"/>
                  </a:lnTo>
                  <a:lnTo>
                    <a:pt x="372" y="820"/>
                  </a:lnTo>
                  <a:lnTo>
                    <a:pt x="480" y="792"/>
                  </a:lnTo>
                  <a:lnTo>
                    <a:pt x="578" y="772"/>
                  </a:lnTo>
                  <a:lnTo>
                    <a:pt x="666" y="759"/>
                  </a:lnTo>
                  <a:lnTo>
                    <a:pt x="746" y="755"/>
                  </a:lnTo>
                  <a:lnTo>
                    <a:pt x="818" y="758"/>
                  </a:lnTo>
                  <a:lnTo>
                    <a:pt x="881" y="770"/>
                  </a:lnTo>
                  <a:lnTo>
                    <a:pt x="937" y="789"/>
                  </a:lnTo>
                  <a:lnTo>
                    <a:pt x="987" y="817"/>
                  </a:lnTo>
                  <a:lnTo>
                    <a:pt x="1032" y="853"/>
                  </a:lnTo>
                  <a:lnTo>
                    <a:pt x="1070" y="897"/>
                  </a:lnTo>
                  <a:lnTo>
                    <a:pt x="1104" y="949"/>
                  </a:lnTo>
                  <a:lnTo>
                    <a:pt x="1134" y="1011"/>
                  </a:lnTo>
                  <a:lnTo>
                    <a:pt x="1161" y="1082"/>
                  </a:lnTo>
                  <a:lnTo>
                    <a:pt x="1185" y="1161"/>
                  </a:lnTo>
                  <a:lnTo>
                    <a:pt x="1207" y="1249"/>
                  </a:lnTo>
                  <a:lnTo>
                    <a:pt x="1226" y="1347"/>
                  </a:lnTo>
                  <a:lnTo>
                    <a:pt x="1365" y="1343"/>
                  </a:lnTo>
                  <a:lnTo>
                    <a:pt x="1502" y="1333"/>
                  </a:lnTo>
                  <a:lnTo>
                    <a:pt x="1640" y="1318"/>
                  </a:lnTo>
                  <a:lnTo>
                    <a:pt x="1776" y="1294"/>
                  </a:lnTo>
                  <a:lnTo>
                    <a:pt x="1911" y="1266"/>
                  </a:lnTo>
                  <a:lnTo>
                    <a:pt x="2045" y="1231"/>
                  </a:lnTo>
                  <a:lnTo>
                    <a:pt x="2177" y="1189"/>
                  </a:lnTo>
                  <a:lnTo>
                    <a:pt x="2307" y="1143"/>
                  </a:lnTo>
                  <a:lnTo>
                    <a:pt x="2266" y="953"/>
                  </a:lnTo>
                  <a:lnTo>
                    <a:pt x="2260" y="921"/>
                  </a:lnTo>
                  <a:lnTo>
                    <a:pt x="2259" y="891"/>
                  </a:lnTo>
                  <a:lnTo>
                    <a:pt x="2264" y="832"/>
                  </a:lnTo>
                  <a:lnTo>
                    <a:pt x="2280" y="775"/>
                  </a:lnTo>
                  <a:lnTo>
                    <a:pt x="2309" y="719"/>
                  </a:lnTo>
                  <a:lnTo>
                    <a:pt x="2350" y="666"/>
                  </a:lnTo>
                  <a:lnTo>
                    <a:pt x="2402" y="616"/>
                  </a:lnTo>
                  <a:lnTo>
                    <a:pt x="2466" y="567"/>
                  </a:lnTo>
                  <a:lnTo>
                    <a:pt x="2540" y="520"/>
                  </a:lnTo>
                  <a:lnTo>
                    <a:pt x="2624" y="476"/>
                  </a:lnTo>
                  <a:lnTo>
                    <a:pt x="2719" y="434"/>
                  </a:lnTo>
                  <a:lnTo>
                    <a:pt x="2822" y="395"/>
                  </a:lnTo>
                  <a:lnTo>
                    <a:pt x="2935" y="356"/>
                  </a:lnTo>
                  <a:lnTo>
                    <a:pt x="3058" y="320"/>
                  </a:lnTo>
                  <a:lnTo>
                    <a:pt x="3188" y="286"/>
                  </a:lnTo>
                  <a:lnTo>
                    <a:pt x="3327" y="255"/>
                  </a:lnTo>
                  <a:lnTo>
                    <a:pt x="3474" y="224"/>
                  </a:lnTo>
                  <a:lnTo>
                    <a:pt x="3790" y="171"/>
                  </a:lnTo>
                  <a:lnTo>
                    <a:pt x="4134" y="124"/>
                  </a:lnTo>
                  <a:lnTo>
                    <a:pt x="4503" y="86"/>
                  </a:lnTo>
                  <a:lnTo>
                    <a:pt x="4895" y="54"/>
                  </a:lnTo>
                  <a:lnTo>
                    <a:pt x="5306" y="30"/>
                  </a:lnTo>
                  <a:lnTo>
                    <a:pt x="5734" y="14"/>
                  </a:lnTo>
                  <a:lnTo>
                    <a:pt x="6177" y="3"/>
                  </a:lnTo>
                  <a:lnTo>
                    <a:pt x="6631" y="0"/>
                  </a:lnTo>
                  <a:lnTo>
                    <a:pt x="7084" y="3"/>
                  </a:lnTo>
                  <a:lnTo>
                    <a:pt x="7527" y="14"/>
                  </a:lnTo>
                  <a:lnTo>
                    <a:pt x="7955" y="30"/>
                  </a:lnTo>
                  <a:lnTo>
                    <a:pt x="8366" y="54"/>
                  </a:lnTo>
                  <a:lnTo>
                    <a:pt x="8758" y="86"/>
                  </a:lnTo>
                  <a:lnTo>
                    <a:pt x="9127" y="124"/>
                  </a:lnTo>
                  <a:lnTo>
                    <a:pt x="9471" y="171"/>
                  </a:lnTo>
                  <a:lnTo>
                    <a:pt x="9787" y="224"/>
                  </a:lnTo>
                  <a:lnTo>
                    <a:pt x="9934" y="255"/>
                  </a:lnTo>
                  <a:lnTo>
                    <a:pt x="10073" y="286"/>
                  </a:lnTo>
                  <a:lnTo>
                    <a:pt x="10204" y="320"/>
                  </a:lnTo>
                  <a:lnTo>
                    <a:pt x="10327" y="356"/>
                  </a:lnTo>
                  <a:lnTo>
                    <a:pt x="10439" y="395"/>
                  </a:lnTo>
                  <a:lnTo>
                    <a:pt x="10543" y="434"/>
                  </a:lnTo>
                  <a:lnTo>
                    <a:pt x="10637" y="476"/>
                  </a:lnTo>
                  <a:lnTo>
                    <a:pt x="10721" y="520"/>
                  </a:lnTo>
                  <a:lnTo>
                    <a:pt x="10795" y="567"/>
                  </a:lnTo>
                  <a:lnTo>
                    <a:pt x="10859" y="616"/>
                  </a:lnTo>
                  <a:lnTo>
                    <a:pt x="10911" y="666"/>
                  </a:lnTo>
                  <a:lnTo>
                    <a:pt x="10952" y="719"/>
                  </a:lnTo>
                  <a:lnTo>
                    <a:pt x="10981" y="775"/>
                  </a:lnTo>
                  <a:lnTo>
                    <a:pt x="10998" y="832"/>
                  </a:lnTo>
                  <a:lnTo>
                    <a:pt x="11002" y="891"/>
                  </a:lnTo>
                  <a:lnTo>
                    <a:pt x="10995" y="953"/>
                  </a:lnTo>
                  <a:lnTo>
                    <a:pt x="10953" y="1143"/>
                  </a:lnTo>
                  <a:lnTo>
                    <a:pt x="11083" y="1189"/>
                  </a:lnTo>
                  <a:lnTo>
                    <a:pt x="11216" y="1231"/>
                  </a:lnTo>
                  <a:lnTo>
                    <a:pt x="11350" y="1265"/>
                  </a:lnTo>
                  <a:lnTo>
                    <a:pt x="11485" y="1294"/>
                  </a:lnTo>
                  <a:lnTo>
                    <a:pt x="11621" y="1316"/>
                  </a:lnTo>
                  <a:lnTo>
                    <a:pt x="11759" y="1333"/>
                  </a:lnTo>
                  <a:lnTo>
                    <a:pt x="11897" y="1343"/>
                  </a:lnTo>
                  <a:lnTo>
                    <a:pt x="12035" y="1347"/>
                  </a:lnTo>
                  <a:lnTo>
                    <a:pt x="12055" y="1249"/>
                  </a:lnTo>
                  <a:lnTo>
                    <a:pt x="12076" y="1161"/>
                  </a:lnTo>
                  <a:lnTo>
                    <a:pt x="12100" y="1082"/>
                  </a:lnTo>
                  <a:lnTo>
                    <a:pt x="12127" y="1011"/>
                  </a:lnTo>
                  <a:lnTo>
                    <a:pt x="12157" y="949"/>
                  </a:lnTo>
                  <a:lnTo>
                    <a:pt x="12191" y="897"/>
                  </a:lnTo>
                  <a:lnTo>
                    <a:pt x="12230" y="853"/>
                  </a:lnTo>
                  <a:lnTo>
                    <a:pt x="12274" y="817"/>
                  </a:lnTo>
                  <a:lnTo>
                    <a:pt x="12324" y="789"/>
                  </a:lnTo>
                  <a:lnTo>
                    <a:pt x="12380" y="770"/>
                  </a:lnTo>
                  <a:lnTo>
                    <a:pt x="12443" y="758"/>
                  </a:lnTo>
                  <a:lnTo>
                    <a:pt x="12516" y="755"/>
                  </a:lnTo>
                  <a:lnTo>
                    <a:pt x="12595" y="759"/>
                  </a:lnTo>
                  <a:lnTo>
                    <a:pt x="12683" y="772"/>
                  </a:lnTo>
                  <a:lnTo>
                    <a:pt x="12781" y="792"/>
                  </a:lnTo>
                  <a:lnTo>
                    <a:pt x="12890" y="820"/>
                  </a:lnTo>
                  <a:lnTo>
                    <a:pt x="12975" y="847"/>
                  </a:lnTo>
                  <a:lnTo>
                    <a:pt x="13050" y="878"/>
                  </a:lnTo>
                  <a:lnTo>
                    <a:pt x="13112" y="914"/>
                  </a:lnTo>
                  <a:lnTo>
                    <a:pt x="13164" y="956"/>
                  </a:lnTo>
                  <a:lnTo>
                    <a:pt x="13203" y="1004"/>
                  </a:lnTo>
                  <a:lnTo>
                    <a:pt x="13232" y="1059"/>
                  </a:lnTo>
                  <a:lnTo>
                    <a:pt x="13252" y="1122"/>
                  </a:lnTo>
                  <a:lnTo>
                    <a:pt x="13261" y="1194"/>
                  </a:lnTo>
                  <a:lnTo>
                    <a:pt x="13261" y="1275"/>
                  </a:lnTo>
                  <a:lnTo>
                    <a:pt x="13252" y="1367"/>
                  </a:lnTo>
                  <a:lnTo>
                    <a:pt x="13233" y="1469"/>
                  </a:lnTo>
                  <a:lnTo>
                    <a:pt x="13207" y="1583"/>
                  </a:lnTo>
                  <a:lnTo>
                    <a:pt x="13172" y="1710"/>
                  </a:lnTo>
                  <a:lnTo>
                    <a:pt x="13129" y="1850"/>
                  </a:lnTo>
                  <a:lnTo>
                    <a:pt x="13020" y="2174"/>
                  </a:lnTo>
                  <a:lnTo>
                    <a:pt x="13004" y="2227"/>
                  </a:lnTo>
                  <a:lnTo>
                    <a:pt x="12990" y="2283"/>
                  </a:lnTo>
                  <a:lnTo>
                    <a:pt x="12969" y="2404"/>
                  </a:lnTo>
                  <a:lnTo>
                    <a:pt x="12955" y="2534"/>
                  </a:lnTo>
                  <a:lnTo>
                    <a:pt x="12944" y="2670"/>
                  </a:lnTo>
                  <a:lnTo>
                    <a:pt x="12919" y="2938"/>
                  </a:lnTo>
                  <a:lnTo>
                    <a:pt x="12899" y="3063"/>
                  </a:lnTo>
                  <a:lnTo>
                    <a:pt x="12891" y="3109"/>
                  </a:lnTo>
                  <a:lnTo>
                    <a:pt x="12888" y="3122"/>
                  </a:lnTo>
                  <a:lnTo>
                    <a:pt x="12871" y="3178"/>
                  </a:lnTo>
                  <a:lnTo>
                    <a:pt x="12837" y="3267"/>
                  </a:lnTo>
                  <a:lnTo>
                    <a:pt x="12815" y="3307"/>
                  </a:lnTo>
                  <a:lnTo>
                    <a:pt x="12791" y="3343"/>
                  </a:lnTo>
                  <a:lnTo>
                    <a:pt x="12763" y="3373"/>
                  </a:lnTo>
                  <a:lnTo>
                    <a:pt x="12732" y="3400"/>
                  </a:lnTo>
                  <a:lnTo>
                    <a:pt x="12695" y="3421"/>
                  </a:lnTo>
                  <a:lnTo>
                    <a:pt x="12657" y="3438"/>
                  </a:lnTo>
                  <a:lnTo>
                    <a:pt x="12599" y="3453"/>
                  </a:lnTo>
                  <a:lnTo>
                    <a:pt x="12546" y="3462"/>
                  </a:lnTo>
                  <a:lnTo>
                    <a:pt x="12496" y="3466"/>
                  </a:lnTo>
                  <a:lnTo>
                    <a:pt x="12452" y="3464"/>
                  </a:lnTo>
                  <a:lnTo>
                    <a:pt x="12412" y="3459"/>
                  </a:lnTo>
                  <a:lnTo>
                    <a:pt x="12376" y="3448"/>
                  </a:lnTo>
                  <a:lnTo>
                    <a:pt x="12344" y="3435"/>
                  </a:lnTo>
                  <a:lnTo>
                    <a:pt x="12316" y="3419"/>
                  </a:lnTo>
                  <a:lnTo>
                    <a:pt x="12292" y="3399"/>
                  </a:lnTo>
                  <a:lnTo>
                    <a:pt x="12273" y="3378"/>
                  </a:lnTo>
                  <a:lnTo>
                    <a:pt x="12259" y="3355"/>
                  </a:lnTo>
                  <a:lnTo>
                    <a:pt x="12248" y="3330"/>
                  </a:lnTo>
                  <a:lnTo>
                    <a:pt x="12240" y="3306"/>
                  </a:lnTo>
                  <a:lnTo>
                    <a:pt x="12238" y="3281"/>
                  </a:lnTo>
                  <a:lnTo>
                    <a:pt x="12244" y="3232"/>
                  </a:lnTo>
                  <a:lnTo>
                    <a:pt x="12383" y="2783"/>
                  </a:lnTo>
                  <a:lnTo>
                    <a:pt x="12293" y="2762"/>
                  </a:lnTo>
                  <a:lnTo>
                    <a:pt x="12204" y="2746"/>
                  </a:lnTo>
                  <a:lnTo>
                    <a:pt x="12081" y="3293"/>
                  </a:lnTo>
                  <a:lnTo>
                    <a:pt x="12068" y="3328"/>
                  </a:lnTo>
                  <a:lnTo>
                    <a:pt x="12045" y="3358"/>
                  </a:lnTo>
                  <a:lnTo>
                    <a:pt x="12012" y="3385"/>
                  </a:lnTo>
                  <a:lnTo>
                    <a:pt x="11971" y="3407"/>
                  </a:lnTo>
                  <a:lnTo>
                    <a:pt x="11923" y="3426"/>
                  </a:lnTo>
                  <a:lnTo>
                    <a:pt x="11868" y="3441"/>
                  </a:lnTo>
                  <a:lnTo>
                    <a:pt x="11738" y="3459"/>
                  </a:lnTo>
                  <a:lnTo>
                    <a:pt x="11590" y="3463"/>
                  </a:lnTo>
                  <a:lnTo>
                    <a:pt x="11426" y="3455"/>
                  </a:lnTo>
                  <a:lnTo>
                    <a:pt x="11255" y="3436"/>
                  </a:lnTo>
                  <a:lnTo>
                    <a:pt x="11078" y="3406"/>
                  </a:lnTo>
                  <a:lnTo>
                    <a:pt x="10906" y="3368"/>
                  </a:lnTo>
                  <a:lnTo>
                    <a:pt x="10739" y="3321"/>
                  </a:lnTo>
                  <a:lnTo>
                    <a:pt x="10587" y="3266"/>
                  </a:lnTo>
                  <a:lnTo>
                    <a:pt x="10455" y="3207"/>
                  </a:lnTo>
                  <a:lnTo>
                    <a:pt x="10395" y="3174"/>
                  </a:lnTo>
                  <a:lnTo>
                    <a:pt x="10345" y="3142"/>
                  </a:lnTo>
                  <a:lnTo>
                    <a:pt x="10301" y="3108"/>
                  </a:lnTo>
                  <a:lnTo>
                    <a:pt x="10265" y="3073"/>
                  </a:lnTo>
                  <a:lnTo>
                    <a:pt x="10239" y="3037"/>
                  </a:lnTo>
                  <a:lnTo>
                    <a:pt x="10222" y="3002"/>
                  </a:lnTo>
                  <a:lnTo>
                    <a:pt x="10214" y="2964"/>
                  </a:lnTo>
                  <a:lnTo>
                    <a:pt x="10218" y="2928"/>
                  </a:lnTo>
                  <a:lnTo>
                    <a:pt x="10317" y="2547"/>
                  </a:lnTo>
                  <a:lnTo>
                    <a:pt x="10094" y="2487"/>
                  </a:lnTo>
                  <a:lnTo>
                    <a:pt x="9868" y="2433"/>
                  </a:lnTo>
                  <a:lnTo>
                    <a:pt x="9641" y="2385"/>
                  </a:lnTo>
                  <a:lnTo>
                    <a:pt x="9413" y="2342"/>
                  </a:lnTo>
                  <a:lnTo>
                    <a:pt x="9184" y="2305"/>
                  </a:lnTo>
                  <a:lnTo>
                    <a:pt x="8953" y="2273"/>
                  </a:lnTo>
                  <a:lnTo>
                    <a:pt x="8722" y="2245"/>
                  </a:lnTo>
                  <a:lnTo>
                    <a:pt x="8490" y="2222"/>
                  </a:lnTo>
                  <a:lnTo>
                    <a:pt x="8024" y="2186"/>
                  </a:lnTo>
                  <a:lnTo>
                    <a:pt x="7558" y="2165"/>
                  </a:lnTo>
                  <a:lnTo>
                    <a:pt x="7094" y="2153"/>
                  </a:lnTo>
                  <a:lnTo>
                    <a:pt x="6631" y="2150"/>
                  </a:lnTo>
                  <a:lnTo>
                    <a:pt x="6167" y="2153"/>
                  </a:lnTo>
                  <a:lnTo>
                    <a:pt x="5703" y="2165"/>
                  </a:lnTo>
                  <a:lnTo>
                    <a:pt x="5237" y="2186"/>
                  </a:lnTo>
                  <a:lnTo>
                    <a:pt x="4771" y="2222"/>
                  </a:lnTo>
                  <a:lnTo>
                    <a:pt x="4539" y="2245"/>
                  </a:lnTo>
                  <a:lnTo>
                    <a:pt x="4308" y="2273"/>
                  </a:lnTo>
                  <a:lnTo>
                    <a:pt x="4077" y="2305"/>
                  </a:lnTo>
                  <a:lnTo>
                    <a:pt x="3848" y="2342"/>
                  </a:lnTo>
                  <a:lnTo>
                    <a:pt x="3620" y="2385"/>
                  </a:lnTo>
                  <a:lnTo>
                    <a:pt x="3393" y="2433"/>
                  </a:lnTo>
                  <a:lnTo>
                    <a:pt x="3167" y="2487"/>
                  </a:lnTo>
                  <a:lnTo>
                    <a:pt x="2944" y="2547"/>
                  </a:lnTo>
                  <a:lnTo>
                    <a:pt x="3043" y="2928"/>
                  </a:lnTo>
                  <a:lnTo>
                    <a:pt x="3047" y="2964"/>
                  </a:lnTo>
                  <a:lnTo>
                    <a:pt x="3039" y="3002"/>
                  </a:lnTo>
                  <a:lnTo>
                    <a:pt x="3023" y="3037"/>
                  </a:lnTo>
                  <a:lnTo>
                    <a:pt x="2996" y="3073"/>
                  </a:lnTo>
                  <a:lnTo>
                    <a:pt x="2960" y="3108"/>
                  </a:lnTo>
                  <a:lnTo>
                    <a:pt x="2916" y="3142"/>
                  </a:lnTo>
                  <a:lnTo>
                    <a:pt x="2866" y="3174"/>
                  </a:lnTo>
                  <a:lnTo>
                    <a:pt x="2807" y="3207"/>
                  </a:lnTo>
                  <a:lnTo>
                    <a:pt x="2674" y="3266"/>
                  </a:lnTo>
                  <a:lnTo>
                    <a:pt x="2522" y="3321"/>
                  </a:lnTo>
                  <a:lnTo>
                    <a:pt x="2355" y="3368"/>
                  </a:lnTo>
                  <a:lnTo>
                    <a:pt x="2183" y="3406"/>
                  </a:lnTo>
                  <a:lnTo>
                    <a:pt x="2007" y="3436"/>
                  </a:lnTo>
                  <a:lnTo>
                    <a:pt x="1835" y="3455"/>
                  </a:lnTo>
                  <a:lnTo>
                    <a:pt x="1671" y="3463"/>
                  </a:lnTo>
                  <a:lnTo>
                    <a:pt x="1523" y="3459"/>
                  </a:lnTo>
                  <a:lnTo>
                    <a:pt x="1394" y="3441"/>
                  </a:lnTo>
                  <a:lnTo>
                    <a:pt x="1338" y="3426"/>
                  </a:lnTo>
                  <a:lnTo>
                    <a:pt x="1290" y="3407"/>
                  </a:lnTo>
                  <a:lnTo>
                    <a:pt x="1249" y="3385"/>
                  </a:lnTo>
                  <a:lnTo>
                    <a:pt x="1216" y="3358"/>
                  </a:lnTo>
                  <a:lnTo>
                    <a:pt x="1193" y="3328"/>
                  </a:lnTo>
                  <a:lnTo>
                    <a:pt x="1180" y="3293"/>
                  </a:lnTo>
                  <a:lnTo>
                    <a:pt x="1057" y="2746"/>
                  </a:lnTo>
                  <a:lnTo>
                    <a:pt x="968" y="2762"/>
                  </a:lnTo>
                  <a:lnTo>
                    <a:pt x="878" y="2783"/>
                  </a:lnTo>
                  <a:lnTo>
                    <a:pt x="1017" y="3232"/>
                  </a:lnTo>
                  <a:lnTo>
                    <a:pt x="1022" y="3257"/>
                  </a:lnTo>
                  <a:lnTo>
                    <a:pt x="1023" y="3281"/>
                  </a:lnTo>
                  <a:lnTo>
                    <a:pt x="1021" y="3306"/>
                  </a:lnTo>
                  <a:lnTo>
                    <a:pt x="1013" y="3330"/>
                  </a:lnTo>
                  <a:lnTo>
                    <a:pt x="1003" y="3355"/>
                  </a:lnTo>
                  <a:lnTo>
                    <a:pt x="988" y="3378"/>
                  </a:lnTo>
                  <a:lnTo>
                    <a:pt x="969" y="3399"/>
                  </a:lnTo>
                  <a:lnTo>
                    <a:pt x="945" y="3419"/>
                  </a:lnTo>
                  <a:lnTo>
                    <a:pt x="917" y="3435"/>
                  </a:lnTo>
                  <a:lnTo>
                    <a:pt x="886" y="3448"/>
                  </a:lnTo>
                  <a:lnTo>
                    <a:pt x="849" y="3459"/>
                  </a:lnTo>
                  <a:lnTo>
                    <a:pt x="810" y="3464"/>
                  </a:lnTo>
                  <a:lnTo>
                    <a:pt x="765" y="3466"/>
                  </a:lnTo>
                  <a:lnTo>
                    <a:pt x="715" y="3462"/>
                  </a:lnTo>
                  <a:lnTo>
                    <a:pt x="662" y="3453"/>
                  </a:lnTo>
                  <a:lnTo>
                    <a:pt x="604" y="3438"/>
                  </a:lnTo>
                  <a:close/>
                </a:path>
              </a:pathLst>
            </a:custGeom>
            <a:gradFill rotWithShape="0">
              <a:gsLst>
                <a:gs pos="0">
                  <a:srgbClr val="766347"/>
                </a:gs>
                <a:gs pos="50000">
                  <a:srgbClr val="FFD699"/>
                </a:gs>
                <a:gs pos="100000">
                  <a:srgbClr val="766347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kumimoji="0" lang="pl-PL" sz="1800" kern="0">
                <a:solidFill>
                  <a:sysClr val="windowText" lastClr="000000"/>
                </a:solidFill>
                <a:latin typeface="Arial" panose="020B0604020202020204" pitchFamily="34" charset="0"/>
              </a:endParaRPr>
            </a:p>
          </p:txBody>
        </p:sp>
        <p:sp>
          <p:nvSpPr>
            <p:cNvPr id="112650" name="Freeform 4"/>
            <p:cNvSpPr>
              <a:spLocks/>
            </p:cNvSpPr>
            <p:nvPr/>
          </p:nvSpPr>
          <p:spPr bwMode="auto">
            <a:xfrm>
              <a:off x="597" y="3165"/>
              <a:ext cx="4419" cy="1155"/>
            </a:xfrm>
            <a:custGeom>
              <a:avLst/>
              <a:gdLst>
                <a:gd name="T0" fmla="*/ 0 w 13261"/>
                <a:gd name="T1" fmla="*/ 0 h 3466"/>
                <a:gd name="T2" fmla="*/ 0 w 13261"/>
                <a:gd name="T3" fmla="*/ 0 h 3466"/>
                <a:gd name="T4" fmla="*/ 0 w 13261"/>
                <a:gd name="T5" fmla="*/ 0 h 3466"/>
                <a:gd name="T6" fmla="*/ 0 w 13261"/>
                <a:gd name="T7" fmla="*/ 0 h 3466"/>
                <a:gd name="T8" fmla="*/ 0 w 13261"/>
                <a:gd name="T9" fmla="*/ 0 h 3466"/>
                <a:gd name="T10" fmla="*/ 0 w 13261"/>
                <a:gd name="T11" fmla="*/ 0 h 3466"/>
                <a:gd name="T12" fmla="*/ 0 w 13261"/>
                <a:gd name="T13" fmla="*/ 0 h 3466"/>
                <a:gd name="T14" fmla="*/ 0 w 13261"/>
                <a:gd name="T15" fmla="*/ 0 h 3466"/>
                <a:gd name="T16" fmla="*/ 0 w 13261"/>
                <a:gd name="T17" fmla="*/ 0 h 3466"/>
                <a:gd name="T18" fmla="*/ 0 w 13261"/>
                <a:gd name="T19" fmla="*/ 0 h 3466"/>
                <a:gd name="T20" fmla="*/ 0 w 13261"/>
                <a:gd name="T21" fmla="*/ 0 h 3466"/>
                <a:gd name="T22" fmla="*/ 0 w 13261"/>
                <a:gd name="T23" fmla="*/ 0 h 3466"/>
                <a:gd name="T24" fmla="*/ 0 w 13261"/>
                <a:gd name="T25" fmla="*/ 0 h 3466"/>
                <a:gd name="T26" fmla="*/ 0 w 13261"/>
                <a:gd name="T27" fmla="*/ 0 h 3466"/>
                <a:gd name="T28" fmla="*/ 0 w 13261"/>
                <a:gd name="T29" fmla="*/ 0 h 3466"/>
                <a:gd name="T30" fmla="*/ 0 w 13261"/>
                <a:gd name="T31" fmla="*/ 0 h 3466"/>
                <a:gd name="T32" fmla="*/ 0 w 13261"/>
                <a:gd name="T33" fmla="*/ 0 h 3466"/>
                <a:gd name="T34" fmla="*/ 0 w 13261"/>
                <a:gd name="T35" fmla="*/ 0 h 3466"/>
                <a:gd name="T36" fmla="*/ 0 w 13261"/>
                <a:gd name="T37" fmla="*/ 0 h 3466"/>
                <a:gd name="T38" fmla="*/ 0 w 13261"/>
                <a:gd name="T39" fmla="*/ 0 h 3466"/>
                <a:gd name="T40" fmla="*/ 0 w 13261"/>
                <a:gd name="T41" fmla="*/ 0 h 3466"/>
                <a:gd name="T42" fmla="*/ 0 w 13261"/>
                <a:gd name="T43" fmla="*/ 0 h 3466"/>
                <a:gd name="T44" fmla="*/ 0 w 13261"/>
                <a:gd name="T45" fmla="*/ 0 h 3466"/>
                <a:gd name="T46" fmla="*/ 0 w 13261"/>
                <a:gd name="T47" fmla="*/ 0 h 3466"/>
                <a:gd name="T48" fmla="*/ 0 w 13261"/>
                <a:gd name="T49" fmla="*/ 0 h 3466"/>
                <a:gd name="T50" fmla="*/ 0 w 13261"/>
                <a:gd name="T51" fmla="*/ 0 h 3466"/>
                <a:gd name="T52" fmla="*/ 0 w 13261"/>
                <a:gd name="T53" fmla="*/ 0 h 3466"/>
                <a:gd name="T54" fmla="*/ 0 w 13261"/>
                <a:gd name="T55" fmla="*/ 0 h 3466"/>
                <a:gd name="T56" fmla="*/ 0 w 13261"/>
                <a:gd name="T57" fmla="*/ 0 h 3466"/>
                <a:gd name="T58" fmla="*/ 0 w 13261"/>
                <a:gd name="T59" fmla="*/ 0 h 3466"/>
                <a:gd name="T60" fmla="*/ 0 w 13261"/>
                <a:gd name="T61" fmla="*/ 0 h 3466"/>
                <a:gd name="T62" fmla="*/ 0 w 13261"/>
                <a:gd name="T63" fmla="*/ 0 h 3466"/>
                <a:gd name="T64" fmla="*/ 0 w 13261"/>
                <a:gd name="T65" fmla="*/ 0 h 3466"/>
                <a:gd name="T66" fmla="*/ 0 w 13261"/>
                <a:gd name="T67" fmla="*/ 0 h 3466"/>
                <a:gd name="T68" fmla="*/ 0 w 13261"/>
                <a:gd name="T69" fmla="*/ 0 h 3466"/>
                <a:gd name="T70" fmla="*/ 0 w 13261"/>
                <a:gd name="T71" fmla="*/ 0 h 3466"/>
                <a:gd name="T72" fmla="*/ 0 w 13261"/>
                <a:gd name="T73" fmla="*/ 0 h 3466"/>
                <a:gd name="T74" fmla="*/ 0 w 13261"/>
                <a:gd name="T75" fmla="*/ 0 h 3466"/>
                <a:gd name="T76" fmla="*/ 0 w 13261"/>
                <a:gd name="T77" fmla="*/ 0 h 3466"/>
                <a:gd name="T78" fmla="*/ 0 w 13261"/>
                <a:gd name="T79" fmla="*/ 0 h 3466"/>
                <a:gd name="T80" fmla="*/ 0 w 13261"/>
                <a:gd name="T81" fmla="*/ 0 h 3466"/>
                <a:gd name="T82" fmla="*/ 0 w 13261"/>
                <a:gd name="T83" fmla="*/ 0 h 3466"/>
                <a:gd name="T84" fmla="*/ 0 w 13261"/>
                <a:gd name="T85" fmla="*/ 0 h 3466"/>
                <a:gd name="T86" fmla="*/ 0 w 13261"/>
                <a:gd name="T87" fmla="*/ 0 h 3466"/>
                <a:gd name="T88" fmla="*/ 0 w 13261"/>
                <a:gd name="T89" fmla="*/ 0 h 3466"/>
                <a:gd name="T90" fmla="*/ 0 w 13261"/>
                <a:gd name="T91" fmla="*/ 0 h 3466"/>
                <a:gd name="T92" fmla="*/ 0 w 13261"/>
                <a:gd name="T93" fmla="*/ 0 h 3466"/>
                <a:gd name="T94" fmla="*/ 0 w 13261"/>
                <a:gd name="T95" fmla="*/ 0 h 3466"/>
                <a:gd name="T96" fmla="*/ 0 w 13261"/>
                <a:gd name="T97" fmla="*/ 0 h 3466"/>
                <a:gd name="T98" fmla="*/ 0 w 13261"/>
                <a:gd name="T99" fmla="*/ 0 h 3466"/>
                <a:gd name="T100" fmla="*/ 0 w 13261"/>
                <a:gd name="T101" fmla="*/ 0 h 3466"/>
                <a:gd name="T102" fmla="*/ 0 w 13261"/>
                <a:gd name="T103" fmla="*/ 0 h 3466"/>
                <a:gd name="T104" fmla="*/ 0 w 13261"/>
                <a:gd name="T105" fmla="*/ 0 h 3466"/>
                <a:gd name="T106" fmla="*/ 0 w 13261"/>
                <a:gd name="T107" fmla="*/ 0 h 346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w 13261"/>
                <a:gd name="T163" fmla="*/ 0 h 3466"/>
                <a:gd name="T164" fmla="*/ 13261 w 13261"/>
                <a:gd name="T165" fmla="*/ 3466 h 3466"/>
              </a:gdLst>
              <a:ahLst/>
              <a:cxnLst>
                <a:cxn ang="T108">
                  <a:pos x="T0" y="T1"/>
                </a:cxn>
                <a:cxn ang="T109">
                  <a:pos x="T2" y="T3"/>
                </a:cxn>
                <a:cxn ang="T110">
                  <a:pos x="T4" y="T5"/>
                </a:cxn>
                <a:cxn ang="T111">
                  <a:pos x="T6" y="T7"/>
                </a:cxn>
                <a:cxn ang="T112">
                  <a:pos x="T8" y="T9"/>
                </a:cxn>
                <a:cxn ang="T113">
                  <a:pos x="T10" y="T11"/>
                </a:cxn>
                <a:cxn ang="T114">
                  <a:pos x="T12" y="T13"/>
                </a:cxn>
                <a:cxn ang="T115">
                  <a:pos x="T14" y="T15"/>
                </a:cxn>
                <a:cxn ang="T116">
                  <a:pos x="T16" y="T17"/>
                </a:cxn>
                <a:cxn ang="T117">
                  <a:pos x="T18" y="T19"/>
                </a:cxn>
                <a:cxn ang="T118">
                  <a:pos x="T20" y="T21"/>
                </a:cxn>
                <a:cxn ang="T119">
                  <a:pos x="T22" y="T23"/>
                </a:cxn>
                <a:cxn ang="T120">
                  <a:pos x="T24" y="T25"/>
                </a:cxn>
                <a:cxn ang="T121">
                  <a:pos x="T26" y="T27"/>
                </a:cxn>
                <a:cxn ang="T122">
                  <a:pos x="T28" y="T29"/>
                </a:cxn>
                <a:cxn ang="T123">
                  <a:pos x="T30" y="T31"/>
                </a:cxn>
                <a:cxn ang="T124">
                  <a:pos x="T32" y="T33"/>
                </a:cxn>
                <a:cxn ang="T125">
                  <a:pos x="T34" y="T35"/>
                </a:cxn>
                <a:cxn ang="T126">
                  <a:pos x="T36" y="T37"/>
                </a:cxn>
                <a:cxn ang="T127">
                  <a:pos x="T38" y="T39"/>
                </a:cxn>
                <a:cxn ang="T128">
                  <a:pos x="T40" y="T41"/>
                </a:cxn>
                <a:cxn ang="T129">
                  <a:pos x="T42" y="T43"/>
                </a:cxn>
                <a:cxn ang="T130">
                  <a:pos x="T44" y="T45"/>
                </a:cxn>
                <a:cxn ang="T131">
                  <a:pos x="T46" y="T47"/>
                </a:cxn>
                <a:cxn ang="T132">
                  <a:pos x="T48" y="T49"/>
                </a:cxn>
                <a:cxn ang="T133">
                  <a:pos x="T50" y="T51"/>
                </a:cxn>
                <a:cxn ang="T134">
                  <a:pos x="T52" y="T53"/>
                </a:cxn>
                <a:cxn ang="T135">
                  <a:pos x="T54" y="T55"/>
                </a:cxn>
                <a:cxn ang="T136">
                  <a:pos x="T56" y="T57"/>
                </a:cxn>
                <a:cxn ang="T137">
                  <a:pos x="T58" y="T59"/>
                </a:cxn>
                <a:cxn ang="T138">
                  <a:pos x="T60" y="T61"/>
                </a:cxn>
                <a:cxn ang="T139">
                  <a:pos x="T62" y="T63"/>
                </a:cxn>
                <a:cxn ang="T140">
                  <a:pos x="T64" y="T65"/>
                </a:cxn>
                <a:cxn ang="T141">
                  <a:pos x="T66" y="T67"/>
                </a:cxn>
                <a:cxn ang="T142">
                  <a:pos x="T68" y="T69"/>
                </a:cxn>
                <a:cxn ang="T143">
                  <a:pos x="T70" y="T71"/>
                </a:cxn>
                <a:cxn ang="T144">
                  <a:pos x="T72" y="T73"/>
                </a:cxn>
                <a:cxn ang="T145">
                  <a:pos x="T74" y="T75"/>
                </a:cxn>
                <a:cxn ang="T146">
                  <a:pos x="T76" y="T77"/>
                </a:cxn>
                <a:cxn ang="T147">
                  <a:pos x="T78" y="T79"/>
                </a:cxn>
                <a:cxn ang="T148">
                  <a:pos x="T80" y="T81"/>
                </a:cxn>
                <a:cxn ang="T149">
                  <a:pos x="T82" y="T83"/>
                </a:cxn>
                <a:cxn ang="T150">
                  <a:pos x="T84" y="T85"/>
                </a:cxn>
                <a:cxn ang="T151">
                  <a:pos x="T86" y="T87"/>
                </a:cxn>
                <a:cxn ang="T152">
                  <a:pos x="T88" y="T89"/>
                </a:cxn>
                <a:cxn ang="T153">
                  <a:pos x="T90" y="T91"/>
                </a:cxn>
                <a:cxn ang="T154">
                  <a:pos x="T92" y="T93"/>
                </a:cxn>
                <a:cxn ang="T155">
                  <a:pos x="T94" y="T95"/>
                </a:cxn>
                <a:cxn ang="T156">
                  <a:pos x="T96" y="T97"/>
                </a:cxn>
                <a:cxn ang="T157">
                  <a:pos x="T98" y="T99"/>
                </a:cxn>
                <a:cxn ang="T158">
                  <a:pos x="T100" y="T101"/>
                </a:cxn>
                <a:cxn ang="T159">
                  <a:pos x="T102" y="T103"/>
                </a:cxn>
                <a:cxn ang="T160">
                  <a:pos x="T104" y="T105"/>
                </a:cxn>
                <a:cxn ang="T161">
                  <a:pos x="T106" y="T107"/>
                </a:cxn>
              </a:cxnLst>
              <a:rect l="T162" t="T163" r="T164" b="T165"/>
              <a:pathLst>
                <a:path w="13261" h="3466">
                  <a:moveTo>
                    <a:pt x="604" y="3438"/>
                  </a:moveTo>
                  <a:lnTo>
                    <a:pt x="566" y="3421"/>
                  </a:lnTo>
                  <a:lnTo>
                    <a:pt x="530" y="3400"/>
                  </a:lnTo>
                  <a:lnTo>
                    <a:pt x="498" y="3373"/>
                  </a:lnTo>
                  <a:lnTo>
                    <a:pt x="470" y="3343"/>
                  </a:lnTo>
                  <a:lnTo>
                    <a:pt x="446" y="3307"/>
                  </a:lnTo>
                  <a:lnTo>
                    <a:pt x="425" y="3267"/>
                  </a:lnTo>
                  <a:lnTo>
                    <a:pt x="390" y="3178"/>
                  </a:lnTo>
                  <a:lnTo>
                    <a:pt x="374" y="3122"/>
                  </a:lnTo>
                  <a:lnTo>
                    <a:pt x="362" y="3063"/>
                  </a:lnTo>
                  <a:lnTo>
                    <a:pt x="343" y="2938"/>
                  </a:lnTo>
                  <a:lnTo>
                    <a:pt x="317" y="2670"/>
                  </a:lnTo>
                  <a:lnTo>
                    <a:pt x="306" y="2534"/>
                  </a:lnTo>
                  <a:lnTo>
                    <a:pt x="292" y="2404"/>
                  </a:lnTo>
                  <a:lnTo>
                    <a:pt x="271" y="2283"/>
                  </a:lnTo>
                  <a:lnTo>
                    <a:pt x="241" y="2174"/>
                  </a:lnTo>
                  <a:lnTo>
                    <a:pt x="133" y="1850"/>
                  </a:lnTo>
                  <a:lnTo>
                    <a:pt x="89" y="1710"/>
                  </a:lnTo>
                  <a:lnTo>
                    <a:pt x="54" y="1583"/>
                  </a:lnTo>
                  <a:lnTo>
                    <a:pt x="28" y="1469"/>
                  </a:lnTo>
                  <a:lnTo>
                    <a:pt x="10" y="1367"/>
                  </a:lnTo>
                  <a:lnTo>
                    <a:pt x="0" y="1275"/>
                  </a:lnTo>
                  <a:lnTo>
                    <a:pt x="0" y="1194"/>
                  </a:lnTo>
                  <a:lnTo>
                    <a:pt x="10" y="1122"/>
                  </a:lnTo>
                  <a:lnTo>
                    <a:pt x="29" y="1059"/>
                  </a:lnTo>
                  <a:lnTo>
                    <a:pt x="58" y="1004"/>
                  </a:lnTo>
                  <a:lnTo>
                    <a:pt x="98" y="956"/>
                  </a:lnTo>
                  <a:lnTo>
                    <a:pt x="150" y="914"/>
                  </a:lnTo>
                  <a:lnTo>
                    <a:pt x="211" y="878"/>
                  </a:lnTo>
                  <a:lnTo>
                    <a:pt x="286" y="847"/>
                  </a:lnTo>
                  <a:lnTo>
                    <a:pt x="372" y="820"/>
                  </a:lnTo>
                  <a:lnTo>
                    <a:pt x="480" y="792"/>
                  </a:lnTo>
                  <a:lnTo>
                    <a:pt x="578" y="772"/>
                  </a:lnTo>
                  <a:lnTo>
                    <a:pt x="666" y="759"/>
                  </a:lnTo>
                  <a:lnTo>
                    <a:pt x="746" y="755"/>
                  </a:lnTo>
                  <a:lnTo>
                    <a:pt x="818" y="758"/>
                  </a:lnTo>
                  <a:lnTo>
                    <a:pt x="881" y="770"/>
                  </a:lnTo>
                  <a:lnTo>
                    <a:pt x="937" y="789"/>
                  </a:lnTo>
                  <a:lnTo>
                    <a:pt x="987" y="817"/>
                  </a:lnTo>
                  <a:lnTo>
                    <a:pt x="1032" y="853"/>
                  </a:lnTo>
                  <a:lnTo>
                    <a:pt x="1070" y="897"/>
                  </a:lnTo>
                  <a:lnTo>
                    <a:pt x="1104" y="949"/>
                  </a:lnTo>
                  <a:lnTo>
                    <a:pt x="1134" y="1011"/>
                  </a:lnTo>
                  <a:lnTo>
                    <a:pt x="1161" y="1082"/>
                  </a:lnTo>
                  <a:lnTo>
                    <a:pt x="1185" y="1161"/>
                  </a:lnTo>
                  <a:lnTo>
                    <a:pt x="1207" y="1249"/>
                  </a:lnTo>
                  <a:lnTo>
                    <a:pt x="1226" y="1347"/>
                  </a:lnTo>
                  <a:lnTo>
                    <a:pt x="1365" y="1343"/>
                  </a:lnTo>
                  <a:lnTo>
                    <a:pt x="1502" y="1333"/>
                  </a:lnTo>
                  <a:lnTo>
                    <a:pt x="1640" y="1318"/>
                  </a:lnTo>
                  <a:lnTo>
                    <a:pt x="1776" y="1294"/>
                  </a:lnTo>
                  <a:lnTo>
                    <a:pt x="1911" y="1266"/>
                  </a:lnTo>
                  <a:lnTo>
                    <a:pt x="2045" y="1231"/>
                  </a:lnTo>
                  <a:lnTo>
                    <a:pt x="2177" y="1189"/>
                  </a:lnTo>
                  <a:lnTo>
                    <a:pt x="2307" y="1143"/>
                  </a:lnTo>
                  <a:lnTo>
                    <a:pt x="2266" y="953"/>
                  </a:lnTo>
                  <a:lnTo>
                    <a:pt x="2260" y="921"/>
                  </a:lnTo>
                  <a:lnTo>
                    <a:pt x="2259" y="891"/>
                  </a:lnTo>
                  <a:lnTo>
                    <a:pt x="2264" y="832"/>
                  </a:lnTo>
                  <a:lnTo>
                    <a:pt x="2280" y="775"/>
                  </a:lnTo>
                  <a:lnTo>
                    <a:pt x="2309" y="719"/>
                  </a:lnTo>
                  <a:lnTo>
                    <a:pt x="2350" y="666"/>
                  </a:lnTo>
                  <a:lnTo>
                    <a:pt x="2402" y="616"/>
                  </a:lnTo>
                  <a:lnTo>
                    <a:pt x="2466" y="567"/>
                  </a:lnTo>
                  <a:lnTo>
                    <a:pt x="2540" y="520"/>
                  </a:lnTo>
                  <a:lnTo>
                    <a:pt x="2624" y="476"/>
                  </a:lnTo>
                  <a:lnTo>
                    <a:pt x="2719" y="434"/>
                  </a:lnTo>
                  <a:lnTo>
                    <a:pt x="2822" y="395"/>
                  </a:lnTo>
                  <a:lnTo>
                    <a:pt x="2935" y="356"/>
                  </a:lnTo>
                  <a:lnTo>
                    <a:pt x="3058" y="320"/>
                  </a:lnTo>
                  <a:lnTo>
                    <a:pt x="3188" y="286"/>
                  </a:lnTo>
                  <a:lnTo>
                    <a:pt x="3327" y="255"/>
                  </a:lnTo>
                  <a:lnTo>
                    <a:pt x="3474" y="224"/>
                  </a:lnTo>
                  <a:lnTo>
                    <a:pt x="3790" y="171"/>
                  </a:lnTo>
                  <a:lnTo>
                    <a:pt x="4134" y="124"/>
                  </a:lnTo>
                  <a:lnTo>
                    <a:pt x="4503" y="86"/>
                  </a:lnTo>
                  <a:lnTo>
                    <a:pt x="4895" y="54"/>
                  </a:lnTo>
                  <a:lnTo>
                    <a:pt x="5306" y="30"/>
                  </a:lnTo>
                  <a:lnTo>
                    <a:pt x="5734" y="14"/>
                  </a:lnTo>
                  <a:lnTo>
                    <a:pt x="6177" y="3"/>
                  </a:lnTo>
                  <a:lnTo>
                    <a:pt x="6631" y="0"/>
                  </a:lnTo>
                  <a:lnTo>
                    <a:pt x="7084" y="3"/>
                  </a:lnTo>
                  <a:lnTo>
                    <a:pt x="7527" y="14"/>
                  </a:lnTo>
                  <a:lnTo>
                    <a:pt x="7955" y="30"/>
                  </a:lnTo>
                  <a:lnTo>
                    <a:pt x="8366" y="54"/>
                  </a:lnTo>
                  <a:lnTo>
                    <a:pt x="8758" y="86"/>
                  </a:lnTo>
                  <a:lnTo>
                    <a:pt x="9127" y="124"/>
                  </a:lnTo>
                  <a:lnTo>
                    <a:pt x="9471" y="171"/>
                  </a:lnTo>
                  <a:lnTo>
                    <a:pt x="9787" y="224"/>
                  </a:lnTo>
                  <a:lnTo>
                    <a:pt x="9934" y="255"/>
                  </a:lnTo>
                  <a:lnTo>
                    <a:pt x="10073" y="286"/>
                  </a:lnTo>
                  <a:lnTo>
                    <a:pt x="10204" y="320"/>
                  </a:lnTo>
                  <a:lnTo>
                    <a:pt x="10327" y="356"/>
                  </a:lnTo>
                  <a:lnTo>
                    <a:pt x="10439" y="395"/>
                  </a:lnTo>
                  <a:lnTo>
                    <a:pt x="10543" y="434"/>
                  </a:lnTo>
                  <a:lnTo>
                    <a:pt x="10637" y="476"/>
                  </a:lnTo>
                  <a:lnTo>
                    <a:pt x="10721" y="520"/>
                  </a:lnTo>
                  <a:lnTo>
                    <a:pt x="10795" y="567"/>
                  </a:lnTo>
                  <a:lnTo>
                    <a:pt x="10859" y="616"/>
                  </a:lnTo>
                  <a:lnTo>
                    <a:pt x="10911" y="666"/>
                  </a:lnTo>
                  <a:lnTo>
                    <a:pt x="10952" y="719"/>
                  </a:lnTo>
                  <a:lnTo>
                    <a:pt x="10981" y="775"/>
                  </a:lnTo>
                  <a:lnTo>
                    <a:pt x="10998" y="832"/>
                  </a:lnTo>
                  <a:lnTo>
                    <a:pt x="11002" y="891"/>
                  </a:lnTo>
                  <a:lnTo>
                    <a:pt x="10995" y="953"/>
                  </a:lnTo>
                  <a:lnTo>
                    <a:pt x="10953" y="1143"/>
                  </a:lnTo>
                  <a:lnTo>
                    <a:pt x="11083" y="1189"/>
                  </a:lnTo>
                  <a:lnTo>
                    <a:pt x="11216" y="1231"/>
                  </a:lnTo>
                  <a:lnTo>
                    <a:pt x="11350" y="1265"/>
                  </a:lnTo>
                  <a:lnTo>
                    <a:pt x="11485" y="1294"/>
                  </a:lnTo>
                  <a:lnTo>
                    <a:pt x="11621" y="1316"/>
                  </a:lnTo>
                  <a:lnTo>
                    <a:pt x="11759" y="1333"/>
                  </a:lnTo>
                  <a:lnTo>
                    <a:pt x="11897" y="1343"/>
                  </a:lnTo>
                  <a:lnTo>
                    <a:pt x="12035" y="1347"/>
                  </a:lnTo>
                  <a:lnTo>
                    <a:pt x="12055" y="1249"/>
                  </a:lnTo>
                  <a:lnTo>
                    <a:pt x="12076" y="1161"/>
                  </a:lnTo>
                  <a:lnTo>
                    <a:pt x="12100" y="1082"/>
                  </a:lnTo>
                  <a:lnTo>
                    <a:pt x="12127" y="1011"/>
                  </a:lnTo>
                  <a:lnTo>
                    <a:pt x="12157" y="949"/>
                  </a:lnTo>
                  <a:lnTo>
                    <a:pt x="12191" y="897"/>
                  </a:lnTo>
                  <a:lnTo>
                    <a:pt x="12230" y="853"/>
                  </a:lnTo>
                  <a:lnTo>
                    <a:pt x="12274" y="817"/>
                  </a:lnTo>
                  <a:lnTo>
                    <a:pt x="12324" y="789"/>
                  </a:lnTo>
                  <a:lnTo>
                    <a:pt x="12380" y="770"/>
                  </a:lnTo>
                  <a:lnTo>
                    <a:pt x="12443" y="758"/>
                  </a:lnTo>
                  <a:lnTo>
                    <a:pt x="12516" y="755"/>
                  </a:lnTo>
                  <a:lnTo>
                    <a:pt x="12595" y="759"/>
                  </a:lnTo>
                  <a:lnTo>
                    <a:pt x="12683" y="772"/>
                  </a:lnTo>
                  <a:lnTo>
                    <a:pt x="12781" y="792"/>
                  </a:lnTo>
                  <a:lnTo>
                    <a:pt x="12890" y="820"/>
                  </a:lnTo>
                  <a:lnTo>
                    <a:pt x="12975" y="847"/>
                  </a:lnTo>
                  <a:lnTo>
                    <a:pt x="13050" y="878"/>
                  </a:lnTo>
                  <a:lnTo>
                    <a:pt x="13112" y="914"/>
                  </a:lnTo>
                  <a:lnTo>
                    <a:pt x="13164" y="956"/>
                  </a:lnTo>
                  <a:lnTo>
                    <a:pt x="13203" y="1004"/>
                  </a:lnTo>
                  <a:lnTo>
                    <a:pt x="13232" y="1059"/>
                  </a:lnTo>
                  <a:lnTo>
                    <a:pt x="13252" y="1122"/>
                  </a:lnTo>
                  <a:lnTo>
                    <a:pt x="13261" y="1194"/>
                  </a:lnTo>
                  <a:lnTo>
                    <a:pt x="13261" y="1275"/>
                  </a:lnTo>
                  <a:lnTo>
                    <a:pt x="13252" y="1367"/>
                  </a:lnTo>
                  <a:lnTo>
                    <a:pt x="13233" y="1469"/>
                  </a:lnTo>
                  <a:lnTo>
                    <a:pt x="13207" y="1583"/>
                  </a:lnTo>
                  <a:lnTo>
                    <a:pt x="13172" y="1710"/>
                  </a:lnTo>
                  <a:lnTo>
                    <a:pt x="13129" y="1850"/>
                  </a:lnTo>
                  <a:lnTo>
                    <a:pt x="13020" y="2174"/>
                  </a:lnTo>
                  <a:lnTo>
                    <a:pt x="13004" y="2227"/>
                  </a:lnTo>
                  <a:lnTo>
                    <a:pt x="12990" y="2283"/>
                  </a:lnTo>
                  <a:lnTo>
                    <a:pt x="12969" y="2404"/>
                  </a:lnTo>
                  <a:lnTo>
                    <a:pt x="12955" y="2534"/>
                  </a:lnTo>
                  <a:lnTo>
                    <a:pt x="12944" y="2670"/>
                  </a:lnTo>
                  <a:lnTo>
                    <a:pt x="12919" y="2938"/>
                  </a:lnTo>
                  <a:lnTo>
                    <a:pt x="12899" y="3063"/>
                  </a:lnTo>
                  <a:lnTo>
                    <a:pt x="12891" y="3109"/>
                  </a:lnTo>
                  <a:lnTo>
                    <a:pt x="12888" y="3122"/>
                  </a:lnTo>
                  <a:lnTo>
                    <a:pt x="12871" y="3178"/>
                  </a:lnTo>
                  <a:lnTo>
                    <a:pt x="12837" y="3267"/>
                  </a:lnTo>
                  <a:lnTo>
                    <a:pt x="12815" y="3307"/>
                  </a:lnTo>
                  <a:lnTo>
                    <a:pt x="12791" y="3343"/>
                  </a:lnTo>
                  <a:lnTo>
                    <a:pt x="12763" y="3373"/>
                  </a:lnTo>
                  <a:lnTo>
                    <a:pt x="12732" y="3400"/>
                  </a:lnTo>
                  <a:lnTo>
                    <a:pt x="12695" y="3421"/>
                  </a:lnTo>
                  <a:lnTo>
                    <a:pt x="12657" y="3438"/>
                  </a:lnTo>
                  <a:lnTo>
                    <a:pt x="12599" y="3453"/>
                  </a:lnTo>
                  <a:lnTo>
                    <a:pt x="12546" y="3462"/>
                  </a:lnTo>
                  <a:lnTo>
                    <a:pt x="12496" y="3466"/>
                  </a:lnTo>
                  <a:lnTo>
                    <a:pt x="12452" y="3464"/>
                  </a:lnTo>
                  <a:lnTo>
                    <a:pt x="12412" y="3459"/>
                  </a:lnTo>
                  <a:lnTo>
                    <a:pt x="12376" y="3448"/>
                  </a:lnTo>
                  <a:lnTo>
                    <a:pt x="12344" y="3435"/>
                  </a:lnTo>
                  <a:lnTo>
                    <a:pt x="12316" y="3419"/>
                  </a:lnTo>
                  <a:lnTo>
                    <a:pt x="12292" y="3399"/>
                  </a:lnTo>
                  <a:lnTo>
                    <a:pt x="12273" y="3378"/>
                  </a:lnTo>
                  <a:lnTo>
                    <a:pt x="12259" y="3355"/>
                  </a:lnTo>
                  <a:lnTo>
                    <a:pt x="12248" y="3330"/>
                  </a:lnTo>
                  <a:lnTo>
                    <a:pt x="12240" y="3306"/>
                  </a:lnTo>
                  <a:lnTo>
                    <a:pt x="12238" y="3281"/>
                  </a:lnTo>
                  <a:lnTo>
                    <a:pt x="12244" y="3232"/>
                  </a:lnTo>
                  <a:lnTo>
                    <a:pt x="12383" y="2783"/>
                  </a:lnTo>
                  <a:lnTo>
                    <a:pt x="12293" y="2762"/>
                  </a:lnTo>
                  <a:lnTo>
                    <a:pt x="12204" y="2746"/>
                  </a:lnTo>
                  <a:lnTo>
                    <a:pt x="12081" y="3293"/>
                  </a:lnTo>
                  <a:lnTo>
                    <a:pt x="12068" y="3328"/>
                  </a:lnTo>
                  <a:lnTo>
                    <a:pt x="12045" y="3358"/>
                  </a:lnTo>
                  <a:lnTo>
                    <a:pt x="12012" y="3385"/>
                  </a:lnTo>
                  <a:lnTo>
                    <a:pt x="11971" y="3407"/>
                  </a:lnTo>
                  <a:lnTo>
                    <a:pt x="11923" y="3426"/>
                  </a:lnTo>
                  <a:lnTo>
                    <a:pt x="11868" y="3441"/>
                  </a:lnTo>
                  <a:lnTo>
                    <a:pt x="11738" y="3459"/>
                  </a:lnTo>
                  <a:lnTo>
                    <a:pt x="11590" y="3463"/>
                  </a:lnTo>
                  <a:lnTo>
                    <a:pt x="11426" y="3455"/>
                  </a:lnTo>
                  <a:lnTo>
                    <a:pt x="11255" y="3436"/>
                  </a:lnTo>
                  <a:lnTo>
                    <a:pt x="11078" y="3406"/>
                  </a:lnTo>
                  <a:lnTo>
                    <a:pt x="10906" y="3368"/>
                  </a:lnTo>
                  <a:lnTo>
                    <a:pt x="10739" y="3321"/>
                  </a:lnTo>
                  <a:lnTo>
                    <a:pt x="10587" y="3266"/>
                  </a:lnTo>
                  <a:lnTo>
                    <a:pt x="10455" y="3207"/>
                  </a:lnTo>
                  <a:lnTo>
                    <a:pt x="10395" y="3174"/>
                  </a:lnTo>
                  <a:lnTo>
                    <a:pt x="10345" y="3142"/>
                  </a:lnTo>
                  <a:lnTo>
                    <a:pt x="10301" y="3108"/>
                  </a:lnTo>
                  <a:lnTo>
                    <a:pt x="10265" y="3073"/>
                  </a:lnTo>
                  <a:lnTo>
                    <a:pt x="10239" y="3037"/>
                  </a:lnTo>
                  <a:lnTo>
                    <a:pt x="10222" y="3002"/>
                  </a:lnTo>
                  <a:lnTo>
                    <a:pt x="10214" y="2964"/>
                  </a:lnTo>
                  <a:lnTo>
                    <a:pt x="10218" y="2928"/>
                  </a:lnTo>
                  <a:lnTo>
                    <a:pt x="10317" y="2547"/>
                  </a:lnTo>
                  <a:lnTo>
                    <a:pt x="10094" y="2487"/>
                  </a:lnTo>
                  <a:lnTo>
                    <a:pt x="9868" y="2433"/>
                  </a:lnTo>
                  <a:lnTo>
                    <a:pt x="9641" y="2385"/>
                  </a:lnTo>
                  <a:lnTo>
                    <a:pt x="9413" y="2342"/>
                  </a:lnTo>
                  <a:lnTo>
                    <a:pt x="9184" y="2305"/>
                  </a:lnTo>
                  <a:lnTo>
                    <a:pt x="8953" y="2273"/>
                  </a:lnTo>
                  <a:lnTo>
                    <a:pt x="8722" y="2245"/>
                  </a:lnTo>
                  <a:lnTo>
                    <a:pt x="8490" y="2222"/>
                  </a:lnTo>
                  <a:lnTo>
                    <a:pt x="8024" y="2186"/>
                  </a:lnTo>
                  <a:lnTo>
                    <a:pt x="7558" y="2165"/>
                  </a:lnTo>
                  <a:lnTo>
                    <a:pt x="7094" y="2153"/>
                  </a:lnTo>
                  <a:lnTo>
                    <a:pt x="6631" y="2150"/>
                  </a:lnTo>
                  <a:lnTo>
                    <a:pt x="6167" y="2153"/>
                  </a:lnTo>
                  <a:lnTo>
                    <a:pt x="5703" y="2165"/>
                  </a:lnTo>
                  <a:lnTo>
                    <a:pt x="5237" y="2186"/>
                  </a:lnTo>
                  <a:lnTo>
                    <a:pt x="4771" y="2222"/>
                  </a:lnTo>
                  <a:lnTo>
                    <a:pt x="4539" y="2245"/>
                  </a:lnTo>
                  <a:lnTo>
                    <a:pt x="4308" y="2273"/>
                  </a:lnTo>
                  <a:lnTo>
                    <a:pt x="4077" y="2305"/>
                  </a:lnTo>
                  <a:lnTo>
                    <a:pt x="3848" y="2342"/>
                  </a:lnTo>
                  <a:lnTo>
                    <a:pt x="3620" y="2385"/>
                  </a:lnTo>
                  <a:lnTo>
                    <a:pt x="3393" y="2433"/>
                  </a:lnTo>
                  <a:lnTo>
                    <a:pt x="3167" y="2487"/>
                  </a:lnTo>
                  <a:lnTo>
                    <a:pt x="2944" y="2547"/>
                  </a:lnTo>
                  <a:lnTo>
                    <a:pt x="3043" y="2928"/>
                  </a:lnTo>
                  <a:lnTo>
                    <a:pt x="3047" y="2964"/>
                  </a:lnTo>
                  <a:lnTo>
                    <a:pt x="3039" y="3002"/>
                  </a:lnTo>
                  <a:lnTo>
                    <a:pt x="3023" y="3037"/>
                  </a:lnTo>
                  <a:lnTo>
                    <a:pt x="2996" y="3073"/>
                  </a:lnTo>
                  <a:lnTo>
                    <a:pt x="2960" y="3108"/>
                  </a:lnTo>
                  <a:lnTo>
                    <a:pt x="2916" y="3142"/>
                  </a:lnTo>
                  <a:lnTo>
                    <a:pt x="2866" y="3174"/>
                  </a:lnTo>
                  <a:lnTo>
                    <a:pt x="2807" y="3207"/>
                  </a:lnTo>
                  <a:lnTo>
                    <a:pt x="2674" y="3266"/>
                  </a:lnTo>
                  <a:lnTo>
                    <a:pt x="2522" y="3321"/>
                  </a:lnTo>
                  <a:lnTo>
                    <a:pt x="2355" y="3368"/>
                  </a:lnTo>
                  <a:lnTo>
                    <a:pt x="2183" y="3406"/>
                  </a:lnTo>
                  <a:lnTo>
                    <a:pt x="2007" y="3436"/>
                  </a:lnTo>
                  <a:lnTo>
                    <a:pt x="1835" y="3455"/>
                  </a:lnTo>
                  <a:lnTo>
                    <a:pt x="1671" y="3463"/>
                  </a:lnTo>
                  <a:lnTo>
                    <a:pt x="1523" y="3459"/>
                  </a:lnTo>
                  <a:lnTo>
                    <a:pt x="1394" y="3441"/>
                  </a:lnTo>
                  <a:lnTo>
                    <a:pt x="1338" y="3426"/>
                  </a:lnTo>
                  <a:lnTo>
                    <a:pt x="1290" y="3407"/>
                  </a:lnTo>
                  <a:lnTo>
                    <a:pt x="1249" y="3385"/>
                  </a:lnTo>
                  <a:lnTo>
                    <a:pt x="1216" y="3358"/>
                  </a:lnTo>
                  <a:lnTo>
                    <a:pt x="1193" y="3328"/>
                  </a:lnTo>
                  <a:lnTo>
                    <a:pt x="1180" y="3293"/>
                  </a:lnTo>
                  <a:lnTo>
                    <a:pt x="1057" y="2746"/>
                  </a:lnTo>
                  <a:lnTo>
                    <a:pt x="968" y="2762"/>
                  </a:lnTo>
                  <a:lnTo>
                    <a:pt x="878" y="2783"/>
                  </a:lnTo>
                  <a:lnTo>
                    <a:pt x="1017" y="3232"/>
                  </a:lnTo>
                  <a:lnTo>
                    <a:pt x="1022" y="3257"/>
                  </a:lnTo>
                  <a:lnTo>
                    <a:pt x="1023" y="3281"/>
                  </a:lnTo>
                  <a:lnTo>
                    <a:pt x="1021" y="3306"/>
                  </a:lnTo>
                  <a:lnTo>
                    <a:pt x="1013" y="3330"/>
                  </a:lnTo>
                  <a:lnTo>
                    <a:pt x="1003" y="3355"/>
                  </a:lnTo>
                  <a:lnTo>
                    <a:pt x="988" y="3378"/>
                  </a:lnTo>
                  <a:lnTo>
                    <a:pt x="969" y="3399"/>
                  </a:lnTo>
                  <a:lnTo>
                    <a:pt x="945" y="3419"/>
                  </a:lnTo>
                  <a:lnTo>
                    <a:pt x="917" y="3435"/>
                  </a:lnTo>
                  <a:lnTo>
                    <a:pt x="886" y="3448"/>
                  </a:lnTo>
                  <a:lnTo>
                    <a:pt x="849" y="3459"/>
                  </a:lnTo>
                  <a:lnTo>
                    <a:pt x="810" y="3464"/>
                  </a:lnTo>
                  <a:lnTo>
                    <a:pt x="765" y="3466"/>
                  </a:lnTo>
                  <a:lnTo>
                    <a:pt x="715" y="3462"/>
                  </a:lnTo>
                  <a:lnTo>
                    <a:pt x="662" y="3453"/>
                  </a:lnTo>
                  <a:lnTo>
                    <a:pt x="604" y="3438"/>
                  </a:lnTo>
                  <a:close/>
                </a:path>
              </a:pathLst>
            </a:custGeom>
            <a:gradFill rotWithShape="0">
              <a:gsLst>
                <a:gs pos="0">
                  <a:srgbClr val="766347"/>
                </a:gs>
                <a:gs pos="50000">
                  <a:srgbClr val="FFD699"/>
                </a:gs>
                <a:gs pos="100000">
                  <a:srgbClr val="766347"/>
                </a:gs>
              </a:gsLst>
              <a:lin ang="0" scaled="1"/>
            </a:gradFill>
            <a:ln w="0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kumimoji="0" lang="pl-PL" sz="1800" kern="0">
                <a:solidFill>
                  <a:sysClr val="windowText" lastClr="000000"/>
                </a:solidFill>
                <a:latin typeface="Arial" panose="020B0604020202020204" pitchFamily="34" charset="0"/>
              </a:endParaRPr>
            </a:p>
          </p:txBody>
        </p:sp>
        <p:sp>
          <p:nvSpPr>
            <p:cNvPr id="112651" name="Freeform 5"/>
            <p:cNvSpPr>
              <a:spLocks/>
            </p:cNvSpPr>
            <p:nvPr/>
          </p:nvSpPr>
          <p:spPr bwMode="auto">
            <a:xfrm>
              <a:off x="724" y="4093"/>
              <a:ext cx="164" cy="130"/>
            </a:xfrm>
            <a:custGeom>
              <a:avLst/>
              <a:gdLst>
                <a:gd name="T0" fmla="*/ 0 w 493"/>
                <a:gd name="T1" fmla="*/ 0 h 395"/>
                <a:gd name="T2" fmla="*/ 0 w 493"/>
                <a:gd name="T3" fmla="*/ 0 h 395"/>
                <a:gd name="T4" fmla="*/ 0 w 493"/>
                <a:gd name="T5" fmla="*/ 0 h 395"/>
                <a:gd name="T6" fmla="*/ 0 w 493"/>
                <a:gd name="T7" fmla="*/ 0 h 395"/>
                <a:gd name="T8" fmla="*/ 0 w 493"/>
                <a:gd name="T9" fmla="*/ 0 h 395"/>
                <a:gd name="T10" fmla="*/ 0 w 493"/>
                <a:gd name="T11" fmla="*/ 0 h 395"/>
                <a:gd name="T12" fmla="*/ 0 w 493"/>
                <a:gd name="T13" fmla="*/ 0 h 395"/>
                <a:gd name="T14" fmla="*/ 0 w 493"/>
                <a:gd name="T15" fmla="*/ 0 h 395"/>
                <a:gd name="T16" fmla="*/ 0 w 493"/>
                <a:gd name="T17" fmla="*/ 0 h 395"/>
                <a:gd name="T18" fmla="*/ 0 w 493"/>
                <a:gd name="T19" fmla="*/ 0 h 395"/>
                <a:gd name="T20" fmla="*/ 0 w 493"/>
                <a:gd name="T21" fmla="*/ 0 h 395"/>
                <a:gd name="T22" fmla="*/ 0 w 493"/>
                <a:gd name="T23" fmla="*/ 0 h 395"/>
                <a:gd name="T24" fmla="*/ 0 w 493"/>
                <a:gd name="T25" fmla="*/ 0 h 395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w 493"/>
                <a:gd name="T40" fmla="*/ 0 h 395"/>
                <a:gd name="T41" fmla="*/ 493 w 493"/>
                <a:gd name="T42" fmla="*/ 395 h 395"/>
              </a:gdLst>
              <a:ahLst/>
              <a:cxnLst>
                <a:cxn ang="T26">
                  <a:pos x="T0" y="T1"/>
                </a:cxn>
                <a:cxn ang="T27">
                  <a:pos x="T2" y="T3"/>
                </a:cxn>
                <a:cxn ang="T28">
                  <a:pos x="T4" y="T5"/>
                </a:cxn>
                <a:cxn ang="T29">
                  <a:pos x="T6" y="T7"/>
                </a:cxn>
                <a:cxn ang="T30">
                  <a:pos x="T8" y="T9"/>
                </a:cxn>
                <a:cxn ang="T31">
                  <a:pos x="T10" y="T11"/>
                </a:cxn>
                <a:cxn ang="T32">
                  <a:pos x="T12" y="T13"/>
                </a:cxn>
                <a:cxn ang="T33">
                  <a:pos x="T14" y="T15"/>
                </a:cxn>
                <a:cxn ang="T34">
                  <a:pos x="T16" y="T17"/>
                </a:cxn>
                <a:cxn ang="T35">
                  <a:pos x="T18" y="T19"/>
                </a:cxn>
                <a:cxn ang="T36">
                  <a:pos x="T20" y="T21"/>
                </a:cxn>
                <a:cxn ang="T37">
                  <a:pos x="T22" y="T23"/>
                </a:cxn>
                <a:cxn ang="T38">
                  <a:pos x="T24" y="T25"/>
                </a:cxn>
              </a:cxnLst>
              <a:rect l="T39" t="T40" r="T41" b="T42"/>
              <a:pathLst>
                <a:path w="493" h="395">
                  <a:moveTo>
                    <a:pt x="5" y="395"/>
                  </a:moveTo>
                  <a:lnTo>
                    <a:pt x="0" y="355"/>
                  </a:lnTo>
                  <a:lnTo>
                    <a:pt x="6" y="315"/>
                  </a:lnTo>
                  <a:lnTo>
                    <a:pt x="22" y="277"/>
                  </a:lnTo>
                  <a:lnTo>
                    <a:pt x="46" y="239"/>
                  </a:lnTo>
                  <a:lnTo>
                    <a:pt x="79" y="202"/>
                  </a:lnTo>
                  <a:lnTo>
                    <a:pt x="120" y="167"/>
                  </a:lnTo>
                  <a:lnTo>
                    <a:pt x="168" y="135"/>
                  </a:lnTo>
                  <a:lnTo>
                    <a:pt x="221" y="103"/>
                  </a:lnTo>
                  <a:lnTo>
                    <a:pt x="283" y="73"/>
                  </a:lnTo>
                  <a:lnTo>
                    <a:pt x="350" y="45"/>
                  </a:lnTo>
                  <a:lnTo>
                    <a:pt x="420" y="21"/>
                  </a:lnTo>
                  <a:lnTo>
                    <a:pt x="493" y="0"/>
                  </a:lnTo>
                </a:path>
              </a:pathLst>
            </a:custGeom>
            <a:gradFill rotWithShape="0">
              <a:gsLst>
                <a:gs pos="0">
                  <a:srgbClr val="766347"/>
                </a:gs>
                <a:gs pos="50000">
                  <a:srgbClr val="FFD699"/>
                </a:gs>
                <a:gs pos="100000">
                  <a:srgbClr val="766347"/>
                </a:gs>
              </a:gsLst>
              <a:lin ang="0" scaled="1"/>
            </a:gradFill>
            <a:ln w="0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kumimoji="0" lang="pl-PL" sz="1800" kern="0">
                <a:solidFill>
                  <a:sysClr val="windowText" lastClr="000000"/>
                </a:solidFill>
                <a:latin typeface="Arial" panose="020B0604020202020204" pitchFamily="34" charset="0"/>
              </a:endParaRPr>
            </a:p>
          </p:txBody>
        </p:sp>
        <p:sp>
          <p:nvSpPr>
            <p:cNvPr id="112652" name="Freeform 6"/>
            <p:cNvSpPr>
              <a:spLocks/>
            </p:cNvSpPr>
            <p:nvPr/>
          </p:nvSpPr>
          <p:spPr bwMode="auto">
            <a:xfrm>
              <a:off x="798" y="4127"/>
              <a:ext cx="137" cy="117"/>
            </a:xfrm>
            <a:custGeom>
              <a:avLst/>
              <a:gdLst>
                <a:gd name="T0" fmla="*/ 0 w 411"/>
                <a:gd name="T1" fmla="*/ 0 h 346"/>
                <a:gd name="T2" fmla="*/ 0 w 411"/>
                <a:gd name="T3" fmla="*/ 0 h 346"/>
                <a:gd name="T4" fmla="*/ 0 w 411"/>
                <a:gd name="T5" fmla="*/ 0 h 346"/>
                <a:gd name="T6" fmla="*/ 0 w 411"/>
                <a:gd name="T7" fmla="*/ 0 h 346"/>
                <a:gd name="T8" fmla="*/ 0 w 411"/>
                <a:gd name="T9" fmla="*/ 0 h 346"/>
                <a:gd name="T10" fmla="*/ 0 w 411"/>
                <a:gd name="T11" fmla="*/ 0 h 346"/>
                <a:gd name="T12" fmla="*/ 0 w 411"/>
                <a:gd name="T13" fmla="*/ 0 h 346"/>
                <a:gd name="T14" fmla="*/ 0 w 411"/>
                <a:gd name="T15" fmla="*/ 0 h 346"/>
                <a:gd name="T16" fmla="*/ 0 w 411"/>
                <a:gd name="T17" fmla="*/ 0 h 346"/>
                <a:gd name="T18" fmla="*/ 0 w 411"/>
                <a:gd name="T19" fmla="*/ 0 h 34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w 411"/>
                <a:gd name="T31" fmla="*/ 0 h 346"/>
                <a:gd name="T32" fmla="*/ 411 w 411"/>
                <a:gd name="T33" fmla="*/ 346 h 346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T30" t="T31" r="T32" b="T33"/>
              <a:pathLst>
                <a:path w="411" h="346">
                  <a:moveTo>
                    <a:pt x="0" y="0"/>
                  </a:moveTo>
                  <a:lnTo>
                    <a:pt x="85" y="275"/>
                  </a:lnTo>
                  <a:lnTo>
                    <a:pt x="152" y="252"/>
                  </a:lnTo>
                  <a:lnTo>
                    <a:pt x="212" y="242"/>
                  </a:lnTo>
                  <a:lnTo>
                    <a:pt x="264" y="240"/>
                  </a:lnTo>
                  <a:lnTo>
                    <a:pt x="309" y="249"/>
                  </a:lnTo>
                  <a:lnTo>
                    <a:pt x="346" y="265"/>
                  </a:lnTo>
                  <a:lnTo>
                    <a:pt x="375" y="287"/>
                  </a:lnTo>
                  <a:lnTo>
                    <a:pt x="397" y="315"/>
                  </a:lnTo>
                  <a:lnTo>
                    <a:pt x="411" y="346"/>
                  </a:lnTo>
                </a:path>
              </a:pathLst>
            </a:custGeom>
            <a:gradFill rotWithShape="0">
              <a:gsLst>
                <a:gs pos="0">
                  <a:srgbClr val="766347"/>
                </a:gs>
                <a:gs pos="50000">
                  <a:srgbClr val="FFD699"/>
                </a:gs>
                <a:gs pos="100000">
                  <a:srgbClr val="766347"/>
                </a:gs>
              </a:gsLst>
              <a:lin ang="0" scaled="1"/>
            </a:gradFill>
            <a:ln w="0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kumimoji="0" lang="pl-PL" sz="1800" kern="0">
                <a:solidFill>
                  <a:sysClr val="windowText" lastClr="000000"/>
                </a:solidFill>
                <a:latin typeface="Arial" panose="020B0604020202020204" pitchFamily="34" charset="0"/>
              </a:endParaRPr>
            </a:p>
          </p:txBody>
        </p:sp>
        <p:sp>
          <p:nvSpPr>
            <p:cNvPr id="112653" name="Freeform 7"/>
            <p:cNvSpPr>
              <a:spLocks/>
            </p:cNvSpPr>
            <p:nvPr/>
          </p:nvSpPr>
          <p:spPr bwMode="auto">
            <a:xfrm>
              <a:off x="947" y="4077"/>
              <a:ext cx="170" cy="186"/>
            </a:xfrm>
            <a:custGeom>
              <a:avLst/>
              <a:gdLst>
                <a:gd name="T0" fmla="*/ 0 w 510"/>
                <a:gd name="T1" fmla="*/ 0 h 556"/>
                <a:gd name="T2" fmla="*/ 0 w 510"/>
                <a:gd name="T3" fmla="*/ 0 h 556"/>
                <a:gd name="T4" fmla="*/ 0 w 510"/>
                <a:gd name="T5" fmla="*/ 0 h 556"/>
                <a:gd name="T6" fmla="*/ 0 w 510"/>
                <a:gd name="T7" fmla="*/ 0 h 556"/>
                <a:gd name="T8" fmla="*/ 0 w 510"/>
                <a:gd name="T9" fmla="*/ 0 h 556"/>
                <a:gd name="T10" fmla="*/ 0 w 510"/>
                <a:gd name="T11" fmla="*/ 0 h 556"/>
                <a:gd name="T12" fmla="*/ 0 w 510"/>
                <a:gd name="T13" fmla="*/ 0 h 556"/>
                <a:gd name="T14" fmla="*/ 0 w 510"/>
                <a:gd name="T15" fmla="*/ 0 h 556"/>
                <a:gd name="T16" fmla="*/ 0 w 510"/>
                <a:gd name="T17" fmla="*/ 0 h 556"/>
                <a:gd name="T18" fmla="*/ 0 w 510"/>
                <a:gd name="T19" fmla="*/ 0 h 556"/>
                <a:gd name="T20" fmla="*/ 0 w 510"/>
                <a:gd name="T21" fmla="*/ 0 h 556"/>
                <a:gd name="T22" fmla="*/ 0 w 510"/>
                <a:gd name="T23" fmla="*/ 0 h 556"/>
                <a:gd name="T24" fmla="*/ 0 w 510"/>
                <a:gd name="T25" fmla="*/ 0 h 556"/>
                <a:gd name="T26" fmla="*/ 0 w 510"/>
                <a:gd name="T27" fmla="*/ 0 h 556"/>
                <a:gd name="T28" fmla="*/ 0 w 510"/>
                <a:gd name="T29" fmla="*/ 0 h 556"/>
                <a:gd name="T30" fmla="*/ 0 w 510"/>
                <a:gd name="T31" fmla="*/ 0 h 556"/>
                <a:gd name="T32" fmla="*/ 0 w 510"/>
                <a:gd name="T33" fmla="*/ 0 h 556"/>
                <a:gd name="T34" fmla="*/ 0 w 510"/>
                <a:gd name="T35" fmla="*/ 0 h 556"/>
                <a:gd name="T36" fmla="*/ 0 w 510"/>
                <a:gd name="T37" fmla="*/ 0 h 556"/>
                <a:gd name="T38" fmla="*/ 0 w 510"/>
                <a:gd name="T39" fmla="*/ 0 h 556"/>
                <a:gd name="T40" fmla="*/ 0 w 510"/>
                <a:gd name="T41" fmla="*/ 0 h 556"/>
                <a:gd name="T42" fmla="*/ 0 w 510"/>
                <a:gd name="T43" fmla="*/ 0 h 556"/>
                <a:gd name="T44" fmla="*/ 0 w 510"/>
                <a:gd name="T45" fmla="*/ 0 h 556"/>
                <a:gd name="T46" fmla="*/ 0 w 510"/>
                <a:gd name="T47" fmla="*/ 0 h 556"/>
                <a:gd name="T48" fmla="*/ 0 w 510"/>
                <a:gd name="T49" fmla="*/ 0 h 556"/>
                <a:gd name="T50" fmla="*/ 0 w 510"/>
                <a:gd name="T51" fmla="*/ 0 h 556"/>
                <a:gd name="T52" fmla="*/ 0 w 510"/>
                <a:gd name="T53" fmla="*/ 0 h 55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w 510"/>
                <a:gd name="T82" fmla="*/ 0 h 556"/>
                <a:gd name="T83" fmla="*/ 510 w 510"/>
                <a:gd name="T84" fmla="*/ 556 h 556"/>
              </a:gdLst>
              <a:ahLst/>
              <a:cxnLst>
                <a:cxn ang="T54">
                  <a:pos x="T0" y="T1"/>
                </a:cxn>
                <a:cxn ang="T55">
                  <a:pos x="T2" y="T3"/>
                </a:cxn>
                <a:cxn ang="T56">
                  <a:pos x="T4" y="T5"/>
                </a:cxn>
                <a:cxn ang="T57">
                  <a:pos x="T6" y="T7"/>
                </a:cxn>
                <a:cxn ang="T58">
                  <a:pos x="T8" y="T9"/>
                </a:cxn>
                <a:cxn ang="T59">
                  <a:pos x="T10" y="T11"/>
                </a:cxn>
                <a:cxn ang="T60">
                  <a:pos x="T12" y="T13"/>
                </a:cxn>
                <a:cxn ang="T61">
                  <a:pos x="T14" y="T15"/>
                </a:cxn>
                <a:cxn ang="T62">
                  <a:pos x="T16" y="T17"/>
                </a:cxn>
                <a:cxn ang="T63">
                  <a:pos x="T18" y="T19"/>
                </a:cxn>
                <a:cxn ang="T64">
                  <a:pos x="T20" y="T21"/>
                </a:cxn>
                <a:cxn ang="T65">
                  <a:pos x="T22" y="T23"/>
                </a:cxn>
                <a:cxn ang="T66">
                  <a:pos x="T24" y="T25"/>
                </a:cxn>
                <a:cxn ang="T67">
                  <a:pos x="T26" y="T27"/>
                </a:cxn>
                <a:cxn ang="T68">
                  <a:pos x="T28" y="T29"/>
                </a:cxn>
                <a:cxn ang="T69">
                  <a:pos x="T30" y="T31"/>
                </a:cxn>
                <a:cxn ang="T70">
                  <a:pos x="T32" y="T33"/>
                </a:cxn>
                <a:cxn ang="T71">
                  <a:pos x="T34" y="T35"/>
                </a:cxn>
                <a:cxn ang="T72">
                  <a:pos x="T36" y="T37"/>
                </a:cxn>
                <a:cxn ang="T73">
                  <a:pos x="T38" y="T39"/>
                </a:cxn>
                <a:cxn ang="T74">
                  <a:pos x="T40" y="T41"/>
                </a:cxn>
                <a:cxn ang="T75">
                  <a:pos x="T42" y="T43"/>
                </a:cxn>
                <a:cxn ang="T76">
                  <a:pos x="T44" y="T45"/>
                </a:cxn>
                <a:cxn ang="T77">
                  <a:pos x="T46" y="T47"/>
                </a:cxn>
                <a:cxn ang="T78">
                  <a:pos x="T48" y="T49"/>
                </a:cxn>
                <a:cxn ang="T79">
                  <a:pos x="T50" y="T51"/>
                </a:cxn>
                <a:cxn ang="T80">
                  <a:pos x="T52" y="T53"/>
                </a:cxn>
              </a:cxnLst>
              <a:rect l="T81" t="T82" r="T83" b="T84"/>
              <a:pathLst>
                <a:path w="510" h="556">
                  <a:moveTo>
                    <a:pt x="0" y="9"/>
                  </a:moveTo>
                  <a:lnTo>
                    <a:pt x="105" y="0"/>
                  </a:lnTo>
                  <a:lnTo>
                    <a:pt x="204" y="1"/>
                  </a:lnTo>
                  <a:lnTo>
                    <a:pt x="294" y="13"/>
                  </a:lnTo>
                  <a:lnTo>
                    <a:pt x="335" y="23"/>
                  </a:lnTo>
                  <a:lnTo>
                    <a:pt x="373" y="36"/>
                  </a:lnTo>
                  <a:lnTo>
                    <a:pt x="407" y="53"/>
                  </a:lnTo>
                  <a:lnTo>
                    <a:pt x="437" y="72"/>
                  </a:lnTo>
                  <a:lnTo>
                    <a:pt x="462" y="96"/>
                  </a:lnTo>
                  <a:lnTo>
                    <a:pt x="483" y="123"/>
                  </a:lnTo>
                  <a:lnTo>
                    <a:pt x="498" y="153"/>
                  </a:lnTo>
                  <a:lnTo>
                    <a:pt x="508" y="185"/>
                  </a:lnTo>
                  <a:lnTo>
                    <a:pt x="510" y="224"/>
                  </a:lnTo>
                  <a:lnTo>
                    <a:pt x="508" y="265"/>
                  </a:lnTo>
                  <a:lnTo>
                    <a:pt x="498" y="300"/>
                  </a:lnTo>
                  <a:lnTo>
                    <a:pt x="483" y="330"/>
                  </a:lnTo>
                  <a:lnTo>
                    <a:pt x="460" y="357"/>
                  </a:lnTo>
                  <a:lnTo>
                    <a:pt x="432" y="379"/>
                  </a:lnTo>
                  <a:lnTo>
                    <a:pt x="401" y="398"/>
                  </a:lnTo>
                  <a:lnTo>
                    <a:pt x="367" y="415"/>
                  </a:lnTo>
                  <a:lnTo>
                    <a:pt x="294" y="443"/>
                  </a:lnTo>
                  <a:lnTo>
                    <a:pt x="226" y="466"/>
                  </a:lnTo>
                  <a:lnTo>
                    <a:pt x="168" y="491"/>
                  </a:lnTo>
                  <a:lnTo>
                    <a:pt x="146" y="504"/>
                  </a:lnTo>
                  <a:lnTo>
                    <a:pt x="130" y="519"/>
                  </a:lnTo>
                  <a:lnTo>
                    <a:pt x="123" y="536"/>
                  </a:lnTo>
                  <a:lnTo>
                    <a:pt x="123" y="556"/>
                  </a:lnTo>
                </a:path>
              </a:pathLst>
            </a:custGeom>
            <a:gradFill rotWithShape="0">
              <a:gsLst>
                <a:gs pos="0">
                  <a:srgbClr val="766347"/>
                </a:gs>
                <a:gs pos="50000">
                  <a:srgbClr val="FFD699"/>
                </a:gs>
                <a:gs pos="100000">
                  <a:srgbClr val="766347"/>
                </a:gs>
              </a:gsLst>
              <a:lin ang="0" scaled="1"/>
            </a:gradFill>
            <a:ln w="0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kumimoji="0" lang="pl-PL" sz="1800" kern="0">
                <a:solidFill>
                  <a:sysClr val="windowText" lastClr="000000"/>
                </a:solidFill>
                <a:latin typeface="Arial" panose="020B0604020202020204" pitchFamily="34" charset="0"/>
              </a:endParaRPr>
            </a:p>
          </p:txBody>
        </p:sp>
        <p:sp>
          <p:nvSpPr>
            <p:cNvPr id="112654" name="Freeform 8"/>
            <p:cNvSpPr>
              <a:spLocks/>
            </p:cNvSpPr>
            <p:nvPr/>
          </p:nvSpPr>
          <p:spPr bwMode="auto">
            <a:xfrm>
              <a:off x="1004" y="3614"/>
              <a:ext cx="117" cy="552"/>
            </a:xfrm>
            <a:custGeom>
              <a:avLst/>
              <a:gdLst>
                <a:gd name="T0" fmla="*/ 0 w 349"/>
                <a:gd name="T1" fmla="*/ 0 h 1655"/>
                <a:gd name="T2" fmla="*/ 0 w 349"/>
                <a:gd name="T3" fmla="*/ 0 h 1655"/>
                <a:gd name="T4" fmla="*/ 0 w 349"/>
                <a:gd name="T5" fmla="*/ 0 h 1655"/>
                <a:gd name="T6" fmla="*/ 0 w 349"/>
                <a:gd name="T7" fmla="*/ 0 h 1655"/>
                <a:gd name="T8" fmla="*/ 0 w 349"/>
                <a:gd name="T9" fmla="*/ 0 h 1655"/>
                <a:gd name="T10" fmla="*/ 0 w 349"/>
                <a:gd name="T11" fmla="*/ 0 h 1655"/>
                <a:gd name="T12" fmla="*/ 0 w 349"/>
                <a:gd name="T13" fmla="*/ 0 h 1655"/>
                <a:gd name="T14" fmla="*/ 0 w 349"/>
                <a:gd name="T15" fmla="*/ 0 h 1655"/>
                <a:gd name="T16" fmla="*/ 0 w 349"/>
                <a:gd name="T17" fmla="*/ 0 h 1655"/>
                <a:gd name="T18" fmla="*/ 0 w 349"/>
                <a:gd name="T19" fmla="*/ 0 h 1655"/>
                <a:gd name="T20" fmla="*/ 0 w 349"/>
                <a:gd name="T21" fmla="*/ 0 h 1655"/>
                <a:gd name="T22" fmla="*/ 0 w 349"/>
                <a:gd name="T23" fmla="*/ 0 h 1655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w 349"/>
                <a:gd name="T37" fmla="*/ 0 h 1655"/>
                <a:gd name="T38" fmla="*/ 349 w 349"/>
                <a:gd name="T39" fmla="*/ 1655 h 1655"/>
              </a:gdLst>
              <a:ahLst/>
              <a:cxnLst>
                <a:cxn ang="T24">
                  <a:pos x="T0" y="T1"/>
                </a:cxn>
                <a:cxn ang="T25">
                  <a:pos x="T2" y="T3"/>
                </a:cxn>
                <a:cxn ang="T26">
                  <a:pos x="T4" y="T5"/>
                </a:cxn>
                <a:cxn ang="T27">
                  <a:pos x="T6" y="T7"/>
                </a:cxn>
                <a:cxn ang="T28">
                  <a:pos x="T8" y="T9"/>
                </a:cxn>
                <a:cxn ang="T29">
                  <a:pos x="T10" y="T11"/>
                </a:cxn>
                <a:cxn ang="T30">
                  <a:pos x="T12" y="T13"/>
                </a:cxn>
                <a:cxn ang="T31">
                  <a:pos x="T14" y="T15"/>
                </a:cxn>
                <a:cxn ang="T32">
                  <a:pos x="T16" y="T17"/>
                </a:cxn>
                <a:cxn ang="T33">
                  <a:pos x="T18" y="T19"/>
                </a:cxn>
                <a:cxn ang="T34">
                  <a:pos x="T20" y="T21"/>
                </a:cxn>
                <a:cxn ang="T35">
                  <a:pos x="T22" y="T23"/>
                </a:cxn>
              </a:cxnLst>
              <a:rect l="T36" t="T37" r="T38" b="T39"/>
              <a:pathLst>
                <a:path w="349" h="1655">
                  <a:moveTo>
                    <a:pt x="339" y="1655"/>
                  </a:moveTo>
                  <a:lnTo>
                    <a:pt x="347" y="1574"/>
                  </a:lnTo>
                  <a:lnTo>
                    <a:pt x="349" y="1493"/>
                  </a:lnTo>
                  <a:lnTo>
                    <a:pt x="344" y="1411"/>
                  </a:lnTo>
                  <a:lnTo>
                    <a:pt x="333" y="1328"/>
                  </a:lnTo>
                  <a:lnTo>
                    <a:pt x="318" y="1243"/>
                  </a:lnTo>
                  <a:lnTo>
                    <a:pt x="299" y="1156"/>
                  </a:lnTo>
                  <a:lnTo>
                    <a:pt x="250" y="969"/>
                  </a:lnTo>
                  <a:lnTo>
                    <a:pt x="125" y="539"/>
                  </a:lnTo>
                  <a:lnTo>
                    <a:pt x="60" y="286"/>
                  </a:lnTo>
                  <a:lnTo>
                    <a:pt x="36" y="185"/>
                  </a:lnTo>
                  <a:lnTo>
                    <a:pt x="0" y="0"/>
                  </a:lnTo>
                </a:path>
              </a:pathLst>
            </a:custGeom>
            <a:gradFill rotWithShape="0">
              <a:gsLst>
                <a:gs pos="0">
                  <a:srgbClr val="766347"/>
                </a:gs>
                <a:gs pos="50000">
                  <a:srgbClr val="FFD699"/>
                </a:gs>
                <a:gs pos="100000">
                  <a:srgbClr val="766347"/>
                </a:gs>
              </a:gsLst>
              <a:lin ang="0" scaled="1"/>
            </a:gradFill>
            <a:ln w="0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kumimoji="0" lang="pl-PL" sz="1800" kern="0">
                <a:solidFill>
                  <a:sysClr val="windowText" lastClr="000000"/>
                </a:solidFill>
                <a:latin typeface="Arial" panose="020B0604020202020204" pitchFamily="34" charset="0"/>
              </a:endParaRPr>
            </a:p>
          </p:txBody>
        </p:sp>
        <p:sp>
          <p:nvSpPr>
            <p:cNvPr id="112655" name="Freeform 9"/>
            <p:cNvSpPr>
              <a:spLocks/>
            </p:cNvSpPr>
            <p:nvPr/>
          </p:nvSpPr>
          <p:spPr bwMode="auto">
            <a:xfrm>
              <a:off x="1365" y="3546"/>
              <a:ext cx="105" cy="543"/>
            </a:xfrm>
            <a:custGeom>
              <a:avLst/>
              <a:gdLst>
                <a:gd name="T0" fmla="*/ 0 w 313"/>
                <a:gd name="T1" fmla="*/ 0 h 1628"/>
                <a:gd name="T2" fmla="*/ 0 w 313"/>
                <a:gd name="T3" fmla="*/ 0 h 1628"/>
                <a:gd name="T4" fmla="*/ 0 w 313"/>
                <a:gd name="T5" fmla="*/ 0 h 1628"/>
                <a:gd name="T6" fmla="*/ 0 w 313"/>
                <a:gd name="T7" fmla="*/ 0 h 1628"/>
                <a:gd name="T8" fmla="*/ 0 w 313"/>
                <a:gd name="T9" fmla="*/ 0 h 1628"/>
                <a:gd name="T10" fmla="*/ 0 w 313"/>
                <a:gd name="T11" fmla="*/ 0 h 1628"/>
                <a:gd name="T12" fmla="*/ 0 w 313"/>
                <a:gd name="T13" fmla="*/ 0 h 1628"/>
                <a:gd name="T14" fmla="*/ 0 w 313"/>
                <a:gd name="T15" fmla="*/ 0 h 1628"/>
                <a:gd name="T16" fmla="*/ 0 w 313"/>
                <a:gd name="T17" fmla="*/ 0 h 1628"/>
                <a:gd name="T18" fmla="*/ 0 w 313"/>
                <a:gd name="T19" fmla="*/ 0 h 1628"/>
                <a:gd name="T20" fmla="*/ 0 w 313"/>
                <a:gd name="T21" fmla="*/ 0 h 1628"/>
                <a:gd name="T22" fmla="*/ 0 w 313"/>
                <a:gd name="T23" fmla="*/ 0 h 1628"/>
                <a:gd name="T24" fmla="*/ 0 w 313"/>
                <a:gd name="T25" fmla="*/ 0 h 1628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w 313"/>
                <a:gd name="T40" fmla="*/ 0 h 1628"/>
                <a:gd name="T41" fmla="*/ 313 w 313"/>
                <a:gd name="T42" fmla="*/ 1628 h 1628"/>
              </a:gdLst>
              <a:ahLst/>
              <a:cxnLst>
                <a:cxn ang="T26">
                  <a:pos x="T0" y="T1"/>
                </a:cxn>
                <a:cxn ang="T27">
                  <a:pos x="T2" y="T3"/>
                </a:cxn>
                <a:cxn ang="T28">
                  <a:pos x="T4" y="T5"/>
                </a:cxn>
                <a:cxn ang="T29">
                  <a:pos x="T6" y="T7"/>
                </a:cxn>
                <a:cxn ang="T30">
                  <a:pos x="T8" y="T9"/>
                </a:cxn>
                <a:cxn ang="T31">
                  <a:pos x="T10" y="T11"/>
                </a:cxn>
                <a:cxn ang="T32">
                  <a:pos x="T12" y="T13"/>
                </a:cxn>
                <a:cxn ang="T33">
                  <a:pos x="T14" y="T15"/>
                </a:cxn>
                <a:cxn ang="T34">
                  <a:pos x="T16" y="T17"/>
                </a:cxn>
                <a:cxn ang="T35">
                  <a:pos x="T18" y="T19"/>
                </a:cxn>
                <a:cxn ang="T36">
                  <a:pos x="T20" y="T21"/>
                </a:cxn>
                <a:cxn ang="T37">
                  <a:pos x="T22" y="T23"/>
                </a:cxn>
                <a:cxn ang="T38">
                  <a:pos x="T24" y="T25"/>
                </a:cxn>
              </a:cxnLst>
              <a:rect l="T39" t="T40" r="T41" b="T42"/>
              <a:pathLst>
                <a:path w="313" h="1628">
                  <a:moveTo>
                    <a:pt x="0" y="0"/>
                  </a:moveTo>
                  <a:lnTo>
                    <a:pt x="44" y="182"/>
                  </a:lnTo>
                  <a:lnTo>
                    <a:pt x="90" y="355"/>
                  </a:lnTo>
                  <a:lnTo>
                    <a:pt x="176" y="701"/>
                  </a:lnTo>
                  <a:lnTo>
                    <a:pt x="215" y="881"/>
                  </a:lnTo>
                  <a:lnTo>
                    <a:pt x="245" y="1071"/>
                  </a:lnTo>
                  <a:lnTo>
                    <a:pt x="267" y="1276"/>
                  </a:lnTo>
                  <a:lnTo>
                    <a:pt x="273" y="1386"/>
                  </a:lnTo>
                  <a:lnTo>
                    <a:pt x="277" y="1500"/>
                  </a:lnTo>
                  <a:lnTo>
                    <a:pt x="279" y="1541"/>
                  </a:lnTo>
                  <a:lnTo>
                    <a:pt x="286" y="1576"/>
                  </a:lnTo>
                  <a:lnTo>
                    <a:pt x="297" y="1605"/>
                  </a:lnTo>
                  <a:lnTo>
                    <a:pt x="313" y="1628"/>
                  </a:lnTo>
                </a:path>
              </a:pathLst>
            </a:custGeom>
            <a:gradFill rotWithShape="0">
              <a:gsLst>
                <a:gs pos="0">
                  <a:srgbClr val="766347"/>
                </a:gs>
                <a:gs pos="50000">
                  <a:srgbClr val="FFD699"/>
                </a:gs>
                <a:gs pos="100000">
                  <a:srgbClr val="766347"/>
                </a:gs>
              </a:gsLst>
              <a:lin ang="0" scaled="1"/>
            </a:gradFill>
            <a:ln w="0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kumimoji="0" lang="pl-PL" sz="1800" kern="0">
                <a:solidFill>
                  <a:sysClr val="windowText" lastClr="000000"/>
                </a:solidFill>
                <a:latin typeface="Arial" panose="020B0604020202020204" pitchFamily="34" charset="0"/>
              </a:endParaRPr>
            </a:p>
          </p:txBody>
        </p:sp>
        <p:sp>
          <p:nvSpPr>
            <p:cNvPr id="112656" name="Freeform 10"/>
            <p:cNvSpPr>
              <a:spLocks/>
            </p:cNvSpPr>
            <p:nvPr/>
          </p:nvSpPr>
          <p:spPr bwMode="auto">
            <a:xfrm>
              <a:off x="1465" y="4014"/>
              <a:ext cx="145" cy="130"/>
            </a:xfrm>
            <a:custGeom>
              <a:avLst/>
              <a:gdLst>
                <a:gd name="T0" fmla="*/ 0 w 435"/>
                <a:gd name="T1" fmla="*/ 0 h 381"/>
                <a:gd name="T2" fmla="*/ 0 w 435"/>
                <a:gd name="T3" fmla="*/ 0 h 381"/>
                <a:gd name="T4" fmla="*/ 0 w 435"/>
                <a:gd name="T5" fmla="*/ 0 h 381"/>
                <a:gd name="T6" fmla="*/ 0 w 435"/>
                <a:gd name="T7" fmla="*/ 0 h 381"/>
                <a:gd name="T8" fmla="*/ 0 w 435"/>
                <a:gd name="T9" fmla="*/ 0 h 381"/>
                <a:gd name="T10" fmla="*/ 0 w 435"/>
                <a:gd name="T11" fmla="*/ 0 h 381"/>
                <a:gd name="T12" fmla="*/ 0 w 435"/>
                <a:gd name="T13" fmla="*/ 0 h 381"/>
                <a:gd name="T14" fmla="*/ 0 w 435"/>
                <a:gd name="T15" fmla="*/ 0 h 381"/>
                <a:gd name="T16" fmla="*/ 0 w 435"/>
                <a:gd name="T17" fmla="*/ 0 h 381"/>
                <a:gd name="T18" fmla="*/ 0 w 435"/>
                <a:gd name="T19" fmla="*/ 0 h 381"/>
                <a:gd name="T20" fmla="*/ 0 w 435"/>
                <a:gd name="T21" fmla="*/ 0 h 381"/>
                <a:gd name="T22" fmla="*/ 0 w 435"/>
                <a:gd name="T23" fmla="*/ 0 h 381"/>
                <a:gd name="T24" fmla="*/ 0 w 435"/>
                <a:gd name="T25" fmla="*/ 0 h 381"/>
                <a:gd name="T26" fmla="*/ 0 w 435"/>
                <a:gd name="T27" fmla="*/ 0 h 381"/>
                <a:gd name="T28" fmla="*/ 0 w 435"/>
                <a:gd name="T29" fmla="*/ 0 h 381"/>
                <a:gd name="T30" fmla="*/ 0 w 435"/>
                <a:gd name="T31" fmla="*/ 0 h 381"/>
                <a:gd name="T32" fmla="*/ 0 w 435"/>
                <a:gd name="T33" fmla="*/ 0 h 381"/>
                <a:gd name="T34" fmla="*/ 0 w 435"/>
                <a:gd name="T35" fmla="*/ 0 h 381"/>
                <a:gd name="T36" fmla="*/ 0 w 435"/>
                <a:gd name="T37" fmla="*/ 0 h 381"/>
                <a:gd name="T38" fmla="*/ 0 w 435"/>
                <a:gd name="T39" fmla="*/ 0 h 381"/>
                <a:gd name="T40" fmla="*/ 0 w 435"/>
                <a:gd name="T41" fmla="*/ 0 h 381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w 435"/>
                <a:gd name="T64" fmla="*/ 0 h 381"/>
                <a:gd name="T65" fmla="*/ 435 w 435"/>
                <a:gd name="T66" fmla="*/ 381 h 381"/>
              </a:gdLst>
              <a:ahLst/>
              <a:cxnLst>
                <a:cxn ang="T42">
                  <a:pos x="T0" y="T1"/>
                </a:cxn>
                <a:cxn ang="T43">
                  <a:pos x="T2" y="T3"/>
                </a:cxn>
                <a:cxn ang="T44">
                  <a:pos x="T4" y="T5"/>
                </a:cxn>
                <a:cxn ang="T45">
                  <a:pos x="T6" y="T7"/>
                </a:cxn>
                <a:cxn ang="T46">
                  <a:pos x="T8" y="T9"/>
                </a:cxn>
                <a:cxn ang="T47">
                  <a:pos x="T10" y="T11"/>
                </a:cxn>
                <a:cxn ang="T48">
                  <a:pos x="T12" y="T13"/>
                </a:cxn>
                <a:cxn ang="T49">
                  <a:pos x="T14" y="T15"/>
                </a:cxn>
                <a:cxn ang="T50">
                  <a:pos x="T16" y="T17"/>
                </a:cxn>
                <a:cxn ang="T51">
                  <a:pos x="T18" y="T19"/>
                </a:cxn>
                <a:cxn ang="T52">
                  <a:pos x="T20" y="T21"/>
                </a:cxn>
                <a:cxn ang="T53">
                  <a:pos x="T22" y="T23"/>
                </a:cxn>
                <a:cxn ang="T54">
                  <a:pos x="T24" y="T25"/>
                </a:cxn>
                <a:cxn ang="T55">
                  <a:pos x="T26" y="T27"/>
                </a:cxn>
                <a:cxn ang="T56">
                  <a:pos x="T28" y="T29"/>
                </a:cxn>
                <a:cxn ang="T57">
                  <a:pos x="T30" y="T31"/>
                </a:cxn>
                <a:cxn ang="T58">
                  <a:pos x="T32" y="T33"/>
                </a:cxn>
                <a:cxn ang="T59">
                  <a:pos x="T34" y="T35"/>
                </a:cxn>
                <a:cxn ang="T60">
                  <a:pos x="T36" y="T37"/>
                </a:cxn>
                <a:cxn ang="T61">
                  <a:pos x="T38" y="T39"/>
                </a:cxn>
                <a:cxn ang="T62">
                  <a:pos x="T40" y="T41"/>
                </a:cxn>
              </a:cxnLst>
              <a:rect l="T63" t="T64" r="T65" b="T66"/>
              <a:pathLst>
                <a:path w="435" h="381">
                  <a:moveTo>
                    <a:pt x="435" y="381"/>
                  </a:moveTo>
                  <a:lnTo>
                    <a:pt x="425" y="357"/>
                  </a:lnTo>
                  <a:lnTo>
                    <a:pt x="410" y="337"/>
                  </a:lnTo>
                  <a:lnTo>
                    <a:pt x="390" y="323"/>
                  </a:lnTo>
                  <a:lnTo>
                    <a:pt x="368" y="313"/>
                  </a:lnTo>
                  <a:lnTo>
                    <a:pt x="311" y="302"/>
                  </a:lnTo>
                  <a:lnTo>
                    <a:pt x="248" y="297"/>
                  </a:lnTo>
                  <a:lnTo>
                    <a:pt x="181" y="295"/>
                  </a:lnTo>
                  <a:lnTo>
                    <a:pt x="117" y="286"/>
                  </a:lnTo>
                  <a:lnTo>
                    <a:pt x="59" y="264"/>
                  </a:lnTo>
                  <a:lnTo>
                    <a:pt x="33" y="247"/>
                  </a:lnTo>
                  <a:lnTo>
                    <a:pt x="13" y="224"/>
                  </a:lnTo>
                  <a:lnTo>
                    <a:pt x="2" y="205"/>
                  </a:lnTo>
                  <a:lnTo>
                    <a:pt x="0" y="187"/>
                  </a:lnTo>
                  <a:lnTo>
                    <a:pt x="3" y="168"/>
                  </a:lnTo>
                  <a:lnTo>
                    <a:pt x="13" y="151"/>
                  </a:lnTo>
                  <a:lnTo>
                    <a:pt x="48" y="117"/>
                  </a:lnTo>
                  <a:lnTo>
                    <a:pt x="98" y="86"/>
                  </a:lnTo>
                  <a:lnTo>
                    <a:pt x="159" y="60"/>
                  </a:lnTo>
                  <a:lnTo>
                    <a:pt x="222" y="35"/>
                  </a:lnTo>
                  <a:lnTo>
                    <a:pt x="336" y="0"/>
                  </a:lnTo>
                </a:path>
              </a:pathLst>
            </a:custGeom>
            <a:gradFill rotWithShape="0">
              <a:gsLst>
                <a:gs pos="0">
                  <a:srgbClr val="766347"/>
                </a:gs>
                <a:gs pos="50000">
                  <a:srgbClr val="FFD699"/>
                </a:gs>
                <a:gs pos="100000">
                  <a:srgbClr val="766347"/>
                </a:gs>
              </a:gsLst>
              <a:lin ang="0" scaled="1"/>
            </a:gradFill>
            <a:ln w="0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kumimoji="0" lang="pl-PL" sz="1800" kern="0">
                <a:solidFill>
                  <a:sysClr val="windowText" lastClr="000000"/>
                </a:solidFill>
                <a:latin typeface="Arial" panose="020B0604020202020204" pitchFamily="34" charset="0"/>
              </a:endParaRPr>
            </a:p>
          </p:txBody>
        </p:sp>
        <p:sp>
          <p:nvSpPr>
            <p:cNvPr id="112657" name="Freeform 11"/>
            <p:cNvSpPr>
              <a:spLocks/>
            </p:cNvSpPr>
            <p:nvPr/>
          </p:nvSpPr>
          <p:spPr bwMode="auto">
            <a:xfrm>
              <a:off x="4002" y="4014"/>
              <a:ext cx="145" cy="130"/>
            </a:xfrm>
            <a:custGeom>
              <a:avLst/>
              <a:gdLst>
                <a:gd name="T0" fmla="*/ 0 w 436"/>
                <a:gd name="T1" fmla="*/ 0 h 381"/>
                <a:gd name="T2" fmla="*/ 0 w 436"/>
                <a:gd name="T3" fmla="*/ 0 h 381"/>
                <a:gd name="T4" fmla="*/ 0 w 436"/>
                <a:gd name="T5" fmla="*/ 0 h 381"/>
                <a:gd name="T6" fmla="*/ 0 w 436"/>
                <a:gd name="T7" fmla="*/ 0 h 381"/>
                <a:gd name="T8" fmla="*/ 0 w 436"/>
                <a:gd name="T9" fmla="*/ 0 h 381"/>
                <a:gd name="T10" fmla="*/ 0 w 436"/>
                <a:gd name="T11" fmla="*/ 0 h 381"/>
                <a:gd name="T12" fmla="*/ 0 w 436"/>
                <a:gd name="T13" fmla="*/ 0 h 381"/>
                <a:gd name="T14" fmla="*/ 0 w 436"/>
                <a:gd name="T15" fmla="*/ 0 h 381"/>
                <a:gd name="T16" fmla="*/ 0 w 436"/>
                <a:gd name="T17" fmla="*/ 0 h 381"/>
                <a:gd name="T18" fmla="*/ 0 w 436"/>
                <a:gd name="T19" fmla="*/ 0 h 381"/>
                <a:gd name="T20" fmla="*/ 0 w 436"/>
                <a:gd name="T21" fmla="*/ 0 h 381"/>
                <a:gd name="T22" fmla="*/ 0 w 436"/>
                <a:gd name="T23" fmla="*/ 0 h 381"/>
                <a:gd name="T24" fmla="*/ 0 w 436"/>
                <a:gd name="T25" fmla="*/ 0 h 381"/>
                <a:gd name="T26" fmla="*/ 0 w 436"/>
                <a:gd name="T27" fmla="*/ 0 h 381"/>
                <a:gd name="T28" fmla="*/ 0 w 436"/>
                <a:gd name="T29" fmla="*/ 0 h 381"/>
                <a:gd name="T30" fmla="*/ 0 w 436"/>
                <a:gd name="T31" fmla="*/ 0 h 381"/>
                <a:gd name="T32" fmla="*/ 0 w 436"/>
                <a:gd name="T33" fmla="*/ 0 h 381"/>
                <a:gd name="T34" fmla="*/ 0 w 436"/>
                <a:gd name="T35" fmla="*/ 0 h 381"/>
                <a:gd name="T36" fmla="*/ 0 w 436"/>
                <a:gd name="T37" fmla="*/ 0 h 381"/>
                <a:gd name="T38" fmla="*/ 0 w 436"/>
                <a:gd name="T39" fmla="*/ 0 h 381"/>
                <a:gd name="T40" fmla="*/ 0 w 436"/>
                <a:gd name="T41" fmla="*/ 0 h 381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w 436"/>
                <a:gd name="T64" fmla="*/ 0 h 381"/>
                <a:gd name="T65" fmla="*/ 436 w 436"/>
                <a:gd name="T66" fmla="*/ 381 h 381"/>
              </a:gdLst>
              <a:ahLst/>
              <a:cxnLst>
                <a:cxn ang="T42">
                  <a:pos x="T0" y="T1"/>
                </a:cxn>
                <a:cxn ang="T43">
                  <a:pos x="T2" y="T3"/>
                </a:cxn>
                <a:cxn ang="T44">
                  <a:pos x="T4" y="T5"/>
                </a:cxn>
                <a:cxn ang="T45">
                  <a:pos x="T6" y="T7"/>
                </a:cxn>
                <a:cxn ang="T46">
                  <a:pos x="T8" y="T9"/>
                </a:cxn>
                <a:cxn ang="T47">
                  <a:pos x="T10" y="T11"/>
                </a:cxn>
                <a:cxn ang="T48">
                  <a:pos x="T12" y="T13"/>
                </a:cxn>
                <a:cxn ang="T49">
                  <a:pos x="T14" y="T15"/>
                </a:cxn>
                <a:cxn ang="T50">
                  <a:pos x="T16" y="T17"/>
                </a:cxn>
                <a:cxn ang="T51">
                  <a:pos x="T18" y="T19"/>
                </a:cxn>
                <a:cxn ang="T52">
                  <a:pos x="T20" y="T21"/>
                </a:cxn>
                <a:cxn ang="T53">
                  <a:pos x="T22" y="T23"/>
                </a:cxn>
                <a:cxn ang="T54">
                  <a:pos x="T24" y="T25"/>
                </a:cxn>
                <a:cxn ang="T55">
                  <a:pos x="T26" y="T27"/>
                </a:cxn>
                <a:cxn ang="T56">
                  <a:pos x="T28" y="T29"/>
                </a:cxn>
                <a:cxn ang="T57">
                  <a:pos x="T30" y="T31"/>
                </a:cxn>
                <a:cxn ang="T58">
                  <a:pos x="T32" y="T33"/>
                </a:cxn>
                <a:cxn ang="T59">
                  <a:pos x="T34" y="T35"/>
                </a:cxn>
                <a:cxn ang="T60">
                  <a:pos x="T36" y="T37"/>
                </a:cxn>
                <a:cxn ang="T61">
                  <a:pos x="T38" y="T39"/>
                </a:cxn>
                <a:cxn ang="T62">
                  <a:pos x="T40" y="T41"/>
                </a:cxn>
              </a:cxnLst>
              <a:rect l="T63" t="T64" r="T65" b="T66"/>
              <a:pathLst>
                <a:path w="436" h="381">
                  <a:moveTo>
                    <a:pt x="99" y="0"/>
                  </a:moveTo>
                  <a:lnTo>
                    <a:pt x="214" y="35"/>
                  </a:lnTo>
                  <a:lnTo>
                    <a:pt x="276" y="60"/>
                  </a:lnTo>
                  <a:lnTo>
                    <a:pt x="337" y="86"/>
                  </a:lnTo>
                  <a:lnTo>
                    <a:pt x="387" y="117"/>
                  </a:lnTo>
                  <a:lnTo>
                    <a:pt x="422" y="151"/>
                  </a:lnTo>
                  <a:lnTo>
                    <a:pt x="432" y="168"/>
                  </a:lnTo>
                  <a:lnTo>
                    <a:pt x="436" y="187"/>
                  </a:lnTo>
                  <a:lnTo>
                    <a:pt x="433" y="205"/>
                  </a:lnTo>
                  <a:lnTo>
                    <a:pt x="422" y="224"/>
                  </a:lnTo>
                  <a:lnTo>
                    <a:pt x="402" y="247"/>
                  </a:lnTo>
                  <a:lnTo>
                    <a:pt x="376" y="264"/>
                  </a:lnTo>
                  <a:lnTo>
                    <a:pt x="319" y="286"/>
                  </a:lnTo>
                  <a:lnTo>
                    <a:pt x="255" y="295"/>
                  </a:lnTo>
                  <a:lnTo>
                    <a:pt x="188" y="297"/>
                  </a:lnTo>
                  <a:lnTo>
                    <a:pt x="124" y="302"/>
                  </a:lnTo>
                  <a:lnTo>
                    <a:pt x="68" y="313"/>
                  </a:lnTo>
                  <a:lnTo>
                    <a:pt x="45" y="323"/>
                  </a:lnTo>
                  <a:lnTo>
                    <a:pt x="25" y="337"/>
                  </a:lnTo>
                  <a:lnTo>
                    <a:pt x="10" y="357"/>
                  </a:lnTo>
                  <a:lnTo>
                    <a:pt x="0" y="381"/>
                  </a:lnTo>
                </a:path>
              </a:pathLst>
            </a:custGeom>
            <a:gradFill rotWithShape="0">
              <a:gsLst>
                <a:gs pos="0">
                  <a:srgbClr val="766347"/>
                </a:gs>
                <a:gs pos="50000">
                  <a:srgbClr val="FFD699"/>
                </a:gs>
                <a:gs pos="100000">
                  <a:srgbClr val="766347"/>
                </a:gs>
              </a:gsLst>
              <a:lin ang="0" scaled="1"/>
            </a:gradFill>
            <a:ln w="0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kumimoji="0" lang="pl-PL" sz="1800" kern="0">
                <a:solidFill>
                  <a:sysClr val="windowText" lastClr="000000"/>
                </a:solidFill>
                <a:latin typeface="Arial" panose="020B0604020202020204" pitchFamily="34" charset="0"/>
              </a:endParaRPr>
            </a:p>
          </p:txBody>
        </p:sp>
        <p:sp>
          <p:nvSpPr>
            <p:cNvPr id="112658" name="Freeform 12"/>
            <p:cNvSpPr>
              <a:spLocks/>
            </p:cNvSpPr>
            <p:nvPr/>
          </p:nvSpPr>
          <p:spPr bwMode="auto">
            <a:xfrm>
              <a:off x="4142" y="3546"/>
              <a:ext cx="105" cy="543"/>
            </a:xfrm>
            <a:custGeom>
              <a:avLst/>
              <a:gdLst>
                <a:gd name="T0" fmla="*/ 0 w 313"/>
                <a:gd name="T1" fmla="*/ 0 h 1628"/>
                <a:gd name="T2" fmla="*/ 0 w 313"/>
                <a:gd name="T3" fmla="*/ 0 h 1628"/>
                <a:gd name="T4" fmla="*/ 0 w 313"/>
                <a:gd name="T5" fmla="*/ 0 h 1628"/>
                <a:gd name="T6" fmla="*/ 0 w 313"/>
                <a:gd name="T7" fmla="*/ 0 h 1628"/>
                <a:gd name="T8" fmla="*/ 0 w 313"/>
                <a:gd name="T9" fmla="*/ 0 h 1628"/>
                <a:gd name="T10" fmla="*/ 0 w 313"/>
                <a:gd name="T11" fmla="*/ 0 h 1628"/>
                <a:gd name="T12" fmla="*/ 0 w 313"/>
                <a:gd name="T13" fmla="*/ 0 h 1628"/>
                <a:gd name="T14" fmla="*/ 0 w 313"/>
                <a:gd name="T15" fmla="*/ 0 h 1628"/>
                <a:gd name="T16" fmla="*/ 0 w 313"/>
                <a:gd name="T17" fmla="*/ 0 h 1628"/>
                <a:gd name="T18" fmla="*/ 0 w 313"/>
                <a:gd name="T19" fmla="*/ 0 h 1628"/>
                <a:gd name="T20" fmla="*/ 0 w 313"/>
                <a:gd name="T21" fmla="*/ 0 h 1628"/>
                <a:gd name="T22" fmla="*/ 0 w 313"/>
                <a:gd name="T23" fmla="*/ 0 h 1628"/>
                <a:gd name="T24" fmla="*/ 0 w 313"/>
                <a:gd name="T25" fmla="*/ 0 h 1628"/>
                <a:gd name="T26" fmla="*/ 0 w 313"/>
                <a:gd name="T27" fmla="*/ 0 h 1628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w 313"/>
                <a:gd name="T43" fmla="*/ 0 h 1628"/>
                <a:gd name="T44" fmla="*/ 313 w 313"/>
                <a:gd name="T45" fmla="*/ 1628 h 1628"/>
              </a:gdLst>
              <a:ahLst/>
              <a:cxnLst>
                <a:cxn ang="T28">
                  <a:pos x="T0" y="T1"/>
                </a:cxn>
                <a:cxn ang="T29">
                  <a:pos x="T2" y="T3"/>
                </a:cxn>
                <a:cxn ang="T30">
                  <a:pos x="T4" y="T5"/>
                </a:cxn>
                <a:cxn ang="T31">
                  <a:pos x="T6" y="T7"/>
                </a:cxn>
                <a:cxn ang="T32">
                  <a:pos x="T8" y="T9"/>
                </a:cxn>
                <a:cxn ang="T33">
                  <a:pos x="T10" y="T11"/>
                </a:cxn>
                <a:cxn ang="T34">
                  <a:pos x="T12" y="T13"/>
                </a:cxn>
                <a:cxn ang="T35">
                  <a:pos x="T14" y="T15"/>
                </a:cxn>
                <a:cxn ang="T36">
                  <a:pos x="T16" y="T17"/>
                </a:cxn>
                <a:cxn ang="T37">
                  <a:pos x="T18" y="T19"/>
                </a:cxn>
                <a:cxn ang="T38">
                  <a:pos x="T20" y="T21"/>
                </a:cxn>
                <a:cxn ang="T39">
                  <a:pos x="T22" y="T23"/>
                </a:cxn>
                <a:cxn ang="T40">
                  <a:pos x="T24" y="T25"/>
                </a:cxn>
                <a:cxn ang="T41">
                  <a:pos x="T26" y="T27"/>
                </a:cxn>
              </a:cxnLst>
              <a:rect l="T42" t="T43" r="T44" b="T45"/>
              <a:pathLst>
                <a:path w="313" h="1628">
                  <a:moveTo>
                    <a:pt x="0" y="1628"/>
                  </a:moveTo>
                  <a:lnTo>
                    <a:pt x="15" y="1605"/>
                  </a:lnTo>
                  <a:lnTo>
                    <a:pt x="26" y="1576"/>
                  </a:lnTo>
                  <a:lnTo>
                    <a:pt x="33" y="1541"/>
                  </a:lnTo>
                  <a:lnTo>
                    <a:pt x="35" y="1500"/>
                  </a:lnTo>
                  <a:lnTo>
                    <a:pt x="39" y="1386"/>
                  </a:lnTo>
                  <a:lnTo>
                    <a:pt x="45" y="1276"/>
                  </a:lnTo>
                  <a:lnTo>
                    <a:pt x="55" y="1171"/>
                  </a:lnTo>
                  <a:lnTo>
                    <a:pt x="67" y="1071"/>
                  </a:lnTo>
                  <a:lnTo>
                    <a:pt x="98" y="881"/>
                  </a:lnTo>
                  <a:lnTo>
                    <a:pt x="137" y="701"/>
                  </a:lnTo>
                  <a:lnTo>
                    <a:pt x="224" y="355"/>
                  </a:lnTo>
                  <a:lnTo>
                    <a:pt x="269" y="182"/>
                  </a:lnTo>
                  <a:lnTo>
                    <a:pt x="313" y="0"/>
                  </a:lnTo>
                </a:path>
              </a:pathLst>
            </a:custGeom>
            <a:gradFill rotWithShape="0">
              <a:gsLst>
                <a:gs pos="0">
                  <a:srgbClr val="766347"/>
                </a:gs>
                <a:gs pos="50000">
                  <a:srgbClr val="FFD699"/>
                </a:gs>
                <a:gs pos="100000">
                  <a:srgbClr val="766347"/>
                </a:gs>
              </a:gsLst>
              <a:lin ang="0" scaled="1"/>
            </a:gradFill>
            <a:ln w="0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kumimoji="0" lang="pl-PL" sz="1800" kern="0">
                <a:solidFill>
                  <a:sysClr val="windowText" lastClr="000000"/>
                </a:solidFill>
                <a:latin typeface="Arial" panose="020B0604020202020204" pitchFamily="34" charset="0"/>
              </a:endParaRPr>
            </a:p>
          </p:txBody>
        </p:sp>
        <p:sp>
          <p:nvSpPr>
            <p:cNvPr id="112659" name="Freeform 13"/>
            <p:cNvSpPr>
              <a:spLocks/>
            </p:cNvSpPr>
            <p:nvPr/>
          </p:nvSpPr>
          <p:spPr bwMode="auto">
            <a:xfrm>
              <a:off x="4491" y="3614"/>
              <a:ext cx="116" cy="552"/>
            </a:xfrm>
            <a:custGeom>
              <a:avLst/>
              <a:gdLst>
                <a:gd name="T0" fmla="*/ 0 w 348"/>
                <a:gd name="T1" fmla="*/ 0 h 1655"/>
                <a:gd name="T2" fmla="*/ 0 w 348"/>
                <a:gd name="T3" fmla="*/ 0 h 1655"/>
                <a:gd name="T4" fmla="*/ 0 w 348"/>
                <a:gd name="T5" fmla="*/ 0 h 1655"/>
                <a:gd name="T6" fmla="*/ 0 w 348"/>
                <a:gd name="T7" fmla="*/ 0 h 1655"/>
                <a:gd name="T8" fmla="*/ 0 w 348"/>
                <a:gd name="T9" fmla="*/ 0 h 1655"/>
                <a:gd name="T10" fmla="*/ 0 w 348"/>
                <a:gd name="T11" fmla="*/ 0 h 1655"/>
                <a:gd name="T12" fmla="*/ 0 w 348"/>
                <a:gd name="T13" fmla="*/ 0 h 1655"/>
                <a:gd name="T14" fmla="*/ 0 w 348"/>
                <a:gd name="T15" fmla="*/ 0 h 1655"/>
                <a:gd name="T16" fmla="*/ 0 w 348"/>
                <a:gd name="T17" fmla="*/ 0 h 1655"/>
                <a:gd name="T18" fmla="*/ 0 w 348"/>
                <a:gd name="T19" fmla="*/ 0 h 1655"/>
                <a:gd name="T20" fmla="*/ 0 w 348"/>
                <a:gd name="T21" fmla="*/ 0 h 1655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w 348"/>
                <a:gd name="T34" fmla="*/ 0 h 1655"/>
                <a:gd name="T35" fmla="*/ 348 w 348"/>
                <a:gd name="T36" fmla="*/ 1655 h 1655"/>
              </a:gdLst>
              <a:ahLst/>
              <a:cxnLst>
                <a:cxn ang="T22">
                  <a:pos x="T0" y="T1"/>
                </a:cxn>
                <a:cxn ang="T23">
                  <a:pos x="T2" y="T3"/>
                </a:cxn>
                <a:cxn ang="T24">
                  <a:pos x="T4" y="T5"/>
                </a:cxn>
                <a:cxn ang="T25">
                  <a:pos x="T6" y="T7"/>
                </a:cxn>
                <a:cxn ang="T26">
                  <a:pos x="T8" y="T9"/>
                </a:cxn>
                <a:cxn ang="T27">
                  <a:pos x="T10" y="T11"/>
                </a:cxn>
                <a:cxn ang="T28">
                  <a:pos x="T12" y="T13"/>
                </a:cxn>
                <a:cxn ang="T29">
                  <a:pos x="T14" y="T15"/>
                </a:cxn>
                <a:cxn ang="T30">
                  <a:pos x="T16" y="T17"/>
                </a:cxn>
                <a:cxn ang="T31">
                  <a:pos x="T18" y="T19"/>
                </a:cxn>
                <a:cxn ang="T32">
                  <a:pos x="T20" y="T21"/>
                </a:cxn>
              </a:cxnLst>
              <a:rect l="T33" t="T34" r="T35" b="T36"/>
              <a:pathLst>
                <a:path w="348" h="1655">
                  <a:moveTo>
                    <a:pt x="348" y="0"/>
                  </a:moveTo>
                  <a:lnTo>
                    <a:pt x="288" y="286"/>
                  </a:lnTo>
                  <a:lnTo>
                    <a:pt x="223" y="539"/>
                  </a:lnTo>
                  <a:lnTo>
                    <a:pt x="100" y="969"/>
                  </a:lnTo>
                  <a:lnTo>
                    <a:pt x="49" y="1156"/>
                  </a:lnTo>
                  <a:lnTo>
                    <a:pt x="30" y="1243"/>
                  </a:lnTo>
                  <a:lnTo>
                    <a:pt x="15" y="1328"/>
                  </a:lnTo>
                  <a:lnTo>
                    <a:pt x="4" y="1411"/>
                  </a:lnTo>
                  <a:lnTo>
                    <a:pt x="0" y="1493"/>
                  </a:lnTo>
                  <a:lnTo>
                    <a:pt x="1" y="1574"/>
                  </a:lnTo>
                  <a:lnTo>
                    <a:pt x="9" y="1655"/>
                  </a:lnTo>
                </a:path>
              </a:pathLst>
            </a:custGeom>
            <a:gradFill rotWithShape="0">
              <a:gsLst>
                <a:gs pos="0">
                  <a:srgbClr val="766347"/>
                </a:gs>
                <a:gs pos="50000">
                  <a:srgbClr val="FFD699"/>
                </a:gs>
                <a:gs pos="100000">
                  <a:srgbClr val="766347"/>
                </a:gs>
              </a:gsLst>
              <a:lin ang="0" scaled="1"/>
            </a:gradFill>
            <a:ln w="0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kumimoji="0" lang="pl-PL" sz="1800" kern="0">
                <a:solidFill>
                  <a:sysClr val="windowText" lastClr="000000"/>
                </a:solidFill>
                <a:latin typeface="Arial" panose="020B0604020202020204" pitchFamily="34" charset="0"/>
              </a:endParaRPr>
            </a:p>
          </p:txBody>
        </p:sp>
        <p:sp>
          <p:nvSpPr>
            <p:cNvPr id="112660" name="Freeform 14"/>
            <p:cNvSpPr>
              <a:spLocks/>
            </p:cNvSpPr>
            <p:nvPr/>
          </p:nvSpPr>
          <p:spPr bwMode="auto">
            <a:xfrm>
              <a:off x="4494" y="4077"/>
              <a:ext cx="170" cy="186"/>
            </a:xfrm>
            <a:custGeom>
              <a:avLst/>
              <a:gdLst>
                <a:gd name="T0" fmla="*/ 0 w 510"/>
                <a:gd name="T1" fmla="*/ 0 h 556"/>
                <a:gd name="T2" fmla="*/ 0 w 510"/>
                <a:gd name="T3" fmla="*/ 0 h 556"/>
                <a:gd name="T4" fmla="*/ 0 w 510"/>
                <a:gd name="T5" fmla="*/ 0 h 556"/>
                <a:gd name="T6" fmla="*/ 0 w 510"/>
                <a:gd name="T7" fmla="*/ 0 h 556"/>
                <a:gd name="T8" fmla="*/ 0 w 510"/>
                <a:gd name="T9" fmla="*/ 0 h 556"/>
                <a:gd name="T10" fmla="*/ 0 w 510"/>
                <a:gd name="T11" fmla="*/ 0 h 556"/>
                <a:gd name="T12" fmla="*/ 0 w 510"/>
                <a:gd name="T13" fmla="*/ 0 h 556"/>
                <a:gd name="T14" fmla="*/ 0 w 510"/>
                <a:gd name="T15" fmla="*/ 0 h 556"/>
                <a:gd name="T16" fmla="*/ 0 w 510"/>
                <a:gd name="T17" fmla="*/ 0 h 556"/>
                <a:gd name="T18" fmla="*/ 0 w 510"/>
                <a:gd name="T19" fmla="*/ 0 h 556"/>
                <a:gd name="T20" fmla="*/ 0 w 510"/>
                <a:gd name="T21" fmla="*/ 0 h 556"/>
                <a:gd name="T22" fmla="*/ 0 w 510"/>
                <a:gd name="T23" fmla="*/ 0 h 556"/>
                <a:gd name="T24" fmla="*/ 0 w 510"/>
                <a:gd name="T25" fmla="*/ 0 h 556"/>
                <a:gd name="T26" fmla="*/ 0 w 510"/>
                <a:gd name="T27" fmla="*/ 0 h 556"/>
                <a:gd name="T28" fmla="*/ 0 w 510"/>
                <a:gd name="T29" fmla="*/ 0 h 556"/>
                <a:gd name="T30" fmla="*/ 0 w 510"/>
                <a:gd name="T31" fmla="*/ 0 h 556"/>
                <a:gd name="T32" fmla="*/ 0 w 510"/>
                <a:gd name="T33" fmla="*/ 0 h 556"/>
                <a:gd name="T34" fmla="*/ 0 w 510"/>
                <a:gd name="T35" fmla="*/ 0 h 556"/>
                <a:gd name="T36" fmla="*/ 0 w 510"/>
                <a:gd name="T37" fmla="*/ 0 h 556"/>
                <a:gd name="T38" fmla="*/ 0 w 510"/>
                <a:gd name="T39" fmla="*/ 0 h 556"/>
                <a:gd name="T40" fmla="*/ 0 w 510"/>
                <a:gd name="T41" fmla="*/ 0 h 556"/>
                <a:gd name="T42" fmla="*/ 0 w 510"/>
                <a:gd name="T43" fmla="*/ 0 h 556"/>
                <a:gd name="T44" fmla="*/ 0 w 510"/>
                <a:gd name="T45" fmla="*/ 0 h 556"/>
                <a:gd name="T46" fmla="*/ 0 w 510"/>
                <a:gd name="T47" fmla="*/ 0 h 556"/>
                <a:gd name="T48" fmla="*/ 0 w 510"/>
                <a:gd name="T49" fmla="*/ 0 h 556"/>
                <a:gd name="T50" fmla="*/ 0 w 510"/>
                <a:gd name="T51" fmla="*/ 0 h 556"/>
                <a:gd name="T52" fmla="*/ 0 w 510"/>
                <a:gd name="T53" fmla="*/ 0 h 55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w 510"/>
                <a:gd name="T82" fmla="*/ 0 h 556"/>
                <a:gd name="T83" fmla="*/ 510 w 510"/>
                <a:gd name="T84" fmla="*/ 556 h 556"/>
              </a:gdLst>
              <a:ahLst/>
              <a:cxnLst>
                <a:cxn ang="T54">
                  <a:pos x="T0" y="T1"/>
                </a:cxn>
                <a:cxn ang="T55">
                  <a:pos x="T2" y="T3"/>
                </a:cxn>
                <a:cxn ang="T56">
                  <a:pos x="T4" y="T5"/>
                </a:cxn>
                <a:cxn ang="T57">
                  <a:pos x="T6" y="T7"/>
                </a:cxn>
                <a:cxn ang="T58">
                  <a:pos x="T8" y="T9"/>
                </a:cxn>
                <a:cxn ang="T59">
                  <a:pos x="T10" y="T11"/>
                </a:cxn>
                <a:cxn ang="T60">
                  <a:pos x="T12" y="T13"/>
                </a:cxn>
                <a:cxn ang="T61">
                  <a:pos x="T14" y="T15"/>
                </a:cxn>
                <a:cxn ang="T62">
                  <a:pos x="T16" y="T17"/>
                </a:cxn>
                <a:cxn ang="T63">
                  <a:pos x="T18" y="T19"/>
                </a:cxn>
                <a:cxn ang="T64">
                  <a:pos x="T20" y="T21"/>
                </a:cxn>
                <a:cxn ang="T65">
                  <a:pos x="T22" y="T23"/>
                </a:cxn>
                <a:cxn ang="T66">
                  <a:pos x="T24" y="T25"/>
                </a:cxn>
                <a:cxn ang="T67">
                  <a:pos x="T26" y="T27"/>
                </a:cxn>
                <a:cxn ang="T68">
                  <a:pos x="T28" y="T29"/>
                </a:cxn>
                <a:cxn ang="T69">
                  <a:pos x="T30" y="T31"/>
                </a:cxn>
                <a:cxn ang="T70">
                  <a:pos x="T32" y="T33"/>
                </a:cxn>
                <a:cxn ang="T71">
                  <a:pos x="T34" y="T35"/>
                </a:cxn>
                <a:cxn ang="T72">
                  <a:pos x="T36" y="T37"/>
                </a:cxn>
                <a:cxn ang="T73">
                  <a:pos x="T38" y="T39"/>
                </a:cxn>
                <a:cxn ang="T74">
                  <a:pos x="T40" y="T41"/>
                </a:cxn>
                <a:cxn ang="T75">
                  <a:pos x="T42" y="T43"/>
                </a:cxn>
                <a:cxn ang="T76">
                  <a:pos x="T44" y="T45"/>
                </a:cxn>
                <a:cxn ang="T77">
                  <a:pos x="T46" y="T47"/>
                </a:cxn>
                <a:cxn ang="T78">
                  <a:pos x="T48" y="T49"/>
                </a:cxn>
                <a:cxn ang="T79">
                  <a:pos x="T50" y="T51"/>
                </a:cxn>
                <a:cxn ang="T80">
                  <a:pos x="T52" y="T53"/>
                </a:cxn>
              </a:cxnLst>
              <a:rect l="T81" t="T82" r="T83" b="T84"/>
              <a:pathLst>
                <a:path w="510" h="556">
                  <a:moveTo>
                    <a:pt x="387" y="556"/>
                  </a:moveTo>
                  <a:lnTo>
                    <a:pt x="387" y="536"/>
                  </a:lnTo>
                  <a:lnTo>
                    <a:pt x="380" y="519"/>
                  </a:lnTo>
                  <a:lnTo>
                    <a:pt x="364" y="504"/>
                  </a:lnTo>
                  <a:lnTo>
                    <a:pt x="342" y="491"/>
                  </a:lnTo>
                  <a:lnTo>
                    <a:pt x="285" y="466"/>
                  </a:lnTo>
                  <a:lnTo>
                    <a:pt x="216" y="443"/>
                  </a:lnTo>
                  <a:lnTo>
                    <a:pt x="143" y="415"/>
                  </a:lnTo>
                  <a:lnTo>
                    <a:pt x="110" y="398"/>
                  </a:lnTo>
                  <a:lnTo>
                    <a:pt x="78" y="379"/>
                  </a:lnTo>
                  <a:lnTo>
                    <a:pt x="50" y="357"/>
                  </a:lnTo>
                  <a:lnTo>
                    <a:pt x="29" y="330"/>
                  </a:lnTo>
                  <a:lnTo>
                    <a:pt x="12" y="300"/>
                  </a:lnTo>
                  <a:lnTo>
                    <a:pt x="2" y="265"/>
                  </a:lnTo>
                  <a:lnTo>
                    <a:pt x="0" y="224"/>
                  </a:lnTo>
                  <a:lnTo>
                    <a:pt x="2" y="185"/>
                  </a:lnTo>
                  <a:lnTo>
                    <a:pt x="12" y="153"/>
                  </a:lnTo>
                  <a:lnTo>
                    <a:pt x="28" y="123"/>
                  </a:lnTo>
                  <a:lnTo>
                    <a:pt x="48" y="96"/>
                  </a:lnTo>
                  <a:lnTo>
                    <a:pt x="73" y="72"/>
                  </a:lnTo>
                  <a:lnTo>
                    <a:pt x="104" y="53"/>
                  </a:lnTo>
                  <a:lnTo>
                    <a:pt x="137" y="36"/>
                  </a:lnTo>
                  <a:lnTo>
                    <a:pt x="175" y="23"/>
                  </a:lnTo>
                  <a:lnTo>
                    <a:pt x="216" y="13"/>
                  </a:lnTo>
                  <a:lnTo>
                    <a:pt x="306" y="1"/>
                  </a:lnTo>
                  <a:lnTo>
                    <a:pt x="405" y="0"/>
                  </a:lnTo>
                  <a:lnTo>
                    <a:pt x="510" y="9"/>
                  </a:lnTo>
                </a:path>
              </a:pathLst>
            </a:custGeom>
            <a:gradFill rotWithShape="0">
              <a:gsLst>
                <a:gs pos="0">
                  <a:srgbClr val="766347"/>
                </a:gs>
                <a:gs pos="50000">
                  <a:srgbClr val="FFD699"/>
                </a:gs>
                <a:gs pos="100000">
                  <a:srgbClr val="766347"/>
                </a:gs>
              </a:gsLst>
              <a:lin ang="0" scaled="1"/>
            </a:gradFill>
            <a:ln w="0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kumimoji="0" lang="pl-PL" sz="1800" kern="0">
                <a:solidFill>
                  <a:sysClr val="windowText" lastClr="000000"/>
                </a:solidFill>
                <a:latin typeface="Arial" panose="020B0604020202020204" pitchFamily="34" charset="0"/>
              </a:endParaRPr>
            </a:p>
          </p:txBody>
        </p:sp>
        <p:sp>
          <p:nvSpPr>
            <p:cNvPr id="112661" name="Freeform 15"/>
            <p:cNvSpPr>
              <a:spLocks/>
            </p:cNvSpPr>
            <p:nvPr/>
          </p:nvSpPr>
          <p:spPr bwMode="auto">
            <a:xfrm>
              <a:off x="4723" y="4093"/>
              <a:ext cx="165" cy="130"/>
            </a:xfrm>
            <a:custGeom>
              <a:avLst/>
              <a:gdLst>
                <a:gd name="T0" fmla="*/ 0 w 493"/>
                <a:gd name="T1" fmla="*/ 0 h 395"/>
                <a:gd name="T2" fmla="*/ 0 w 493"/>
                <a:gd name="T3" fmla="*/ 0 h 395"/>
                <a:gd name="T4" fmla="*/ 0 w 493"/>
                <a:gd name="T5" fmla="*/ 0 h 395"/>
                <a:gd name="T6" fmla="*/ 0 w 493"/>
                <a:gd name="T7" fmla="*/ 0 h 395"/>
                <a:gd name="T8" fmla="*/ 0 w 493"/>
                <a:gd name="T9" fmla="*/ 0 h 395"/>
                <a:gd name="T10" fmla="*/ 0 w 493"/>
                <a:gd name="T11" fmla="*/ 0 h 395"/>
                <a:gd name="T12" fmla="*/ 0 w 493"/>
                <a:gd name="T13" fmla="*/ 0 h 395"/>
                <a:gd name="T14" fmla="*/ 0 w 493"/>
                <a:gd name="T15" fmla="*/ 0 h 395"/>
                <a:gd name="T16" fmla="*/ 0 w 493"/>
                <a:gd name="T17" fmla="*/ 0 h 395"/>
                <a:gd name="T18" fmla="*/ 0 w 493"/>
                <a:gd name="T19" fmla="*/ 0 h 395"/>
                <a:gd name="T20" fmla="*/ 0 w 493"/>
                <a:gd name="T21" fmla="*/ 0 h 395"/>
                <a:gd name="T22" fmla="*/ 0 w 493"/>
                <a:gd name="T23" fmla="*/ 0 h 395"/>
                <a:gd name="T24" fmla="*/ 0 w 493"/>
                <a:gd name="T25" fmla="*/ 0 h 395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w 493"/>
                <a:gd name="T40" fmla="*/ 0 h 395"/>
                <a:gd name="T41" fmla="*/ 493 w 493"/>
                <a:gd name="T42" fmla="*/ 395 h 395"/>
              </a:gdLst>
              <a:ahLst/>
              <a:cxnLst>
                <a:cxn ang="T26">
                  <a:pos x="T0" y="T1"/>
                </a:cxn>
                <a:cxn ang="T27">
                  <a:pos x="T2" y="T3"/>
                </a:cxn>
                <a:cxn ang="T28">
                  <a:pos x="T4" y="T5"/>
                </a:cxn>
                <a:cxn ang="T29">
                  <a:pos x="T6" y="T7"/>
                </a:cxn>
                <a:cxn ang="T30">
                  <a:pos x="T8" y="T9"/>
                </a:cxn>
                <a:cxn ang="T31">
                  <a:pos x="T10" y="T11"/>
                </a:cxn>
                <a:cxn ang="T32">
                  <a:pos x="T12" y="T13"/>
                </a:cxn>
                <a:cxn ang="T33">
                  <a:pos x="T14" y="T15"/>
                </a:cxn>
                <a:cxn ang="T34">
                  <a:pos x="T16" y="T17"/>
                </a:cxn>
                <a:cxn ang="T35">
                  <a:pos x="T18" y="T19"/>
                </a:cxn>
                <a:cxn ang="T36">
                  <a:pos x="T20" y="T21"/>
                </a:cxn>
                <a:cxn ang="T37">
                  <a:pos x="T22" y="T23"/>
                </a:cxn>
                <a:cxn ang="T38">
                  <a:pos x="T24" y="T25"/>
                </a:cxn>
              </a:cxnLst>
              <a:rect l="T39" t="T40" r="T41" b="T42"/>
              <a:pathLst>
                <a:path w="493" h="395">
                  <a:moveTo>
                    <a:pt x="0" y="0"/>
                  </a:moveTo>
                  <a:lnTo>
                    <a:pt x="72" y="21"/>
                  </a:lnTo>
                  <a:lnTo>
                    <a:pt x="143" y="45"/>
                  </a:lnTo>
                  <a:lnTo>
                    <a:pt x="210" y="73"/>
                  </a:lnTo>
                  <a:lnTo>
                    <a:pt x="271" y="103"/>
                  </a:lnTo>
                  <a:lnTo>
                    <a:pt x="324" y="135"/>
                  </a:lnTo>
                  <a:lnTo>
                    <a:pt x="373" y="167"/>
                  </a:lnTo>
                  <a:lnTo>
                    <a:pt x="414" y="202"/>
                  </a:lnTo>
                  <a:lnTo>
                    <a:pt x="447" y="239"/>
                  </a:lnTo>
                  <a:lnTo>
                    <a:pt x="472" y="277"/>
                  </a:lnTo>
                  <a:lnTo>
                    <a:pt x="487" y="315"/>
                  </a:lnTo>
                  <a:lnTo>
                    <a:pt x="493" y="355"/>
                  </a:lnTo>
                  <a:lnTo>
                    <a:pt x="488" y="395"/>
                  </a:lnTo>
                </a:path>
              </a:pathLst>
            </a:custGeom>
            <a:gradFill rotWithShape="0">
              <a:gsLst>
                <a:gs pos="0">
                  <a:srgbClr val="766347"/>
                </a:gs>
                <a:gs pos="50000">
                  <a:srgbClr val="FFD699"/>
                </a:gs>
                <a:gs pos="100000">
                  <a:srgbClr val="766347"/>
                </a:gs>
              </a:gsLst>
              <a:lin ang="0" scaled="1"/>
            </a:gradFill>
            <a:ln w="0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kumimoji="0" lang="pl-PL" sz="1800" kern="0">
                <a:solidFill>
                  <a:sysClr val="windowText" lastClr="000000"/>
                </a:solidFill>
                <a:latin typeface="Arial" panose="020B0604020202020204" pitchFamily="34" charset="0"/>
              </a:endParaRPr>
            </a:p>
          </p:txBody>
        </p:sp>
        <p:sp>
          <p:nvSpPr>
            <p:cNvPr id="112662" name="Freeform 16"/>
            <p:cNvSpPr>
              <a:spLocks/>
            </p:cNvSpPr>
            <p:nvPr/>
          </p:nvSpPr>
          <p:spPr bwMode="auto">
            <a:xfrm>
              <a:off x="4677" y="4127"/>
              <a:ext cx="136" cy="117"/>
            </a:xfrm>
            <a:custGeom>
              <a:avLst/>
              <a:gdLst>
                <a:gd name="T0" fmla="*/ 0 w 410"/>
                <a:gd name="T1" fmla="*/ 0 h 346"/>
                <a:gd name="T2" fmla="*/ 0 w 410"/>
                <a:gd name="T3" fmla="*/ 0 h 346"/>
                <a:gd name="T4" fmla="*/ 0 w 410"/>
                <a:gd name="T5" fmla="*/ 0 h 346"/>
                <a:gd name="T6" fmla="*/ 0 w 410"/>
                <a:gd name="T7" fmla="*/ 0 h 346"/>
                <a:gd name="T8" fmla="*/ 0 w 410"/>
                <a:gd name="T9" fmla="*/ 0 h 346"/>
                <a:gd name="T10" fmla="*/ 0 w 410"/>
                <a:gd name="T11" fmla="*/ 0 h 346"/>
                <a:gd name="T12" fmla="*/ 0 w 410"/>
                <a:gd name="T13" fmla="*/ 0 h 346"/>
                <a:gd name="T14" fmla="*/ 0 w 410"/>
                <a:gd name="T15" fmla="*/ 0 h 346"/>
                <a:gd name="T16" fmla="*/ 0 w 410"/>
                <a:gd name="T17" fmla="*/ 0 h 346"/>
                <a:gd name="T18" fmla="*/ 0 w 410"/>
                <a:gd name="T19" fmla="*/ 0 h 34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w 410"/>
                <a:gd name="T31" fmla="*/ 0 h 346"/>
                <a:gd name="T32" fmla="*/ 410 w 410"/>
                <a:gd name="T33" fmla="*/ 346 h 346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T30" t="T31" r="T32" b="T33"/>
              <a:pathLst>
                <a:path w="410" h="346">
                  <a:moveTo>
                    <a:pt x="0" y="346"/>
                  </a:moveTo>
                  <a:lnTo>
                    <a:pt x="15" y="315"/>
                  </a:lnTo>
                  <a:lnTo>
                    <a:pt x="36" y="287"/>
                  </a:lnTo>
                  <a:lnTo>
                    <a:pt x="65" y="265"/>
                  </a:lnTo>
                  <a:lnTo>
                    <a:pt x="103" y="249"/>
                  </a:lnTo>
                  <a:lnTo>
                    <a:pt x="147" y="240"/>
                  </a:lnTo>
                  <a:lnTo>
                    <a:pt x="199" y="242"/>
                  </a:lnTo>
                  <a:lnTo>
                    <a:pt x="259" y="252"/>
                  </a:lnTo>
                  <a:lnTo>
                    <a:pt x="326" y="275"/>
                  </a:lnTo>
                  <a:lnTo>
                    <a:pt x="410" y="0"/>
                  </a:lnTo>
                </a:path>
              </a:pathLst>
            </a:custGeom>
            <a:gradFill rotWithShape="0">
              <a:gsLst>
                <a:gs pos="0">
                  <a:srgbClr val="766347"/>
                </a:gs>
                <a:gs pos="50000">
                  <a:srgbClr val="FFD699"/>
                </a:gs>
                <a:gs pos="100000">
                  <a:srgbClr val="766347"/>
                </a:gs>
              </a:gsLst>
              <a:lin ang="0" scaled="1"/>
            </a:gradFill>
            <a:ln w="0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kumimoji="0" lang="pl-PL" sz="1800" kern="0">
                <a:solidFill>
                  <a:sysClr val="windowText" lastClr="000000"/>
                </a:solidFill>
                <a:latin typeface="Arial" panose="020B0604020202020204" pitchFamily="34" charset="0"/>
              </a:endParaRPr>
            </a:p>
          </p:txBody>
        </p:sp>
        <p:sp>
          <p:nvSpPr>
            <p:cNvPr id="112663" name="Freeform 17"/>
            <p:cNvSpPr>
              <a:spLocks/>
            </p:cNvSpPr>
            <p:nvPr/>
          </p:nvSpPr>
          <p:spPr bwMode="auto">
            <a:xfrm>
              <a:off x="2285" y="3305"/>
              <a:ext cx="157" cy="123"/>
            </a:xfrm>
            <a:custGeom>
              <a:avLst/>
              <a:gdLst>
                <a:gd name="T0" fmla="*/ 0 w 465"/>
                <a:gd name="T1" fmla="*/ 0 h 369"/>
                <a:gd name="T2" fmla="*/ 0 w 465"/>
                <a:gd name="T3" fmla="*/ 0 h 369"/>
                <a:gd name="T4" fmla="*/ 0 w 465"/>
                <a:gd name="T5" fmla="*/ 0 h 369"/>
                <a:gd name="T6" fmla="*/ 0 w 465"/>
                <a:gd name="T7" fmla="*/ 0 h 369"/>
                <a:gd name="T8" fmla="*/ 0 w 465"/>
                <a:gd name="T9" fmla="*/ 0 h 369"/>
                <a:gd name="T10" fmla="*/ 0 w 465"/>
                <a:gd name="T11" fmla="*/ 0 h 369"/>
                <a:gd name="T12" fmla="*/ 0 w 465"/>
                <a:gd name="T13" fmla="*/ 0 h 369"/>
                <a:gd name="T14" fmla="*/ 0 w 465"/>
                <a:gd name="T15" fmla="*/ 0 h 369"/>
                <a:gd name="T16" fmla="*/ 0 w 465"/>
                <a:gd name="T17" fmla="*/ 0 h 369"/>
                <a:gd name="T18" fmla="*/ 0 w 465"/>
                <a:gd name="T19" fmla="*/ 0 h 369"/>
                <a:gd name="T20" fmla="*/ 0 w 465"/>
                <a:gd name="T21" fmla="*/ 0 h 369"/>
                <a:gd name="T22" fmla="*/ 0 w 465"/>
                <a:gd name="T23" fmla="*/ 0 h 369"/>
                <a:gd name="T24" fmla="*/ 0 w 465"/>
                <a:gd name="T25" fmla="*/ 0 h 369"/>
                <a:gd name="T26" fmla="*/ 0 w 465"/>
                <a:gd name="T27" fmla="*/ 0 h 369"/>
                <a:gd name="T28" fmla="*/ 0 w 465"/>
                <a:gd name="T29" fmla="*/ 0 h 369"/>
                <a:gd name="T30" fmla="*/ 0 w 465"/>
                <a:gd name="T31" fmla="*/ 0 h 369"/>
                <a:gd name="T32" fmla="*/ 0 w 465"/>
                <a:gd name="T33" fmla="*/ 0 h 369"/>
                <a:gd name="T34" fmla="*/ 0 w 465"/>
                <a:gd name="T35" fmla="*/ 0 h 369"/>
                <a:gd name="T36" fmla="*/ 0 w 465"/>
                <a:gd name="T37" fmla="*/ 0 h 369"/>
                <a:gd name="T38" fmla="*/ 0 w 465"/>
                <a:gd name="T39" fmla="*/ 0 h 369"/>
                <a:gd name="T40" fmla="*/ 0 w 465"/>
                <a:gd name="T41" fmla="*/ 0 h 369"/>
                <a:gd name="T42" fmla="*/ 0 w 465"/>
                <a:gd name="T43" fmla="*/ 0 h 369"/>
                <a:gd name="T44" fmla="*/ 0 w 465"/>
                <a:gd name="T45" fmla="*/ 0 h 369"/>
                <a:gd name="T46" fmla="*/ 0 w 465"/>
                <a:gd name="T47" fmla="*/ 0 h 369"/>
                <a:gd name="T48" fmla="*/ 0 w 465"/>
                <a:gd name="T49" fmla="*/ 0 h 369"/>
                <a:gd name="T50" fmla="*/ 0 w 465"/>
                <a:gd name="T51" fmla="*/ 0 h 369"/>
                <a:gd name="T52" fmla="*/ 0 w 465"/>
                <a:gd name="T53" fmla="*/ 0 h 369"/>
                <a:gd name="T54" fmla="*/ 0 w 465"/>
                <a:gd name="T55" fmla="*/ 0 h 369"/>
                <a:gd name="T56" fmla="*/ 0 w 465"/>
                <a:gd name="T57" fmla="*/ 0 h 369"/>
                <a:gd name="T58" fmla="*/ 0 w 465"/>
                <a:gd name="T59" fmla="*/ 0 h 369"/>
                <a:gd name="T60" fmla="*/ 0 w 465"/>
                <a:gd name="T61" fmla="*/ 0 h 369"/>
                <a:gd name="T62" fmla="*/ 0 w 465"/>
                <a:gd name="T63" fmla="*/ 0 h 369"/>
                <a:gd name="T64" fmla="*/ 0 w 465"/>
                <a:gd name="T65" fmla="*/ 0 h 369"/>
                <a:gd name="T66" fmla="*/ 0 w 465"/>
                <a:gd name="T67" fmla="*/ 0 h 369"/>
                <a:gd name="T68" fmla="*/ 0 w 465"/>
                <a:gd name="T69" fmla="*/ 0 h 369"/>
                <a:gd name="T70" fmla="*/ 0 w 465"/>
                <a:gd name="T71" fmla="*/ 0 h 369"/>
                <a:gd name="T72" fmla="*/ 0 w 465"/>
                <a:gd name="T73" fmla="*/ 0 h 369"/>
                <a:gd name="T74" fmla="*/ 0 w 465"/>
                <a:gd name="T75" fmla="*/ 0 h 369"/>
                <a:gd name="T76" fmla="*/ 0 w 465"/>
                <a:gd name="T77" fmla="*/ 0 h 369"/>
                <a:gd name="T78" fmla="*/ 0 w 465"/>
                <a:gd name="T79" fmla="*/ 0 h 369"/>
                <a:gd name="T80" fmla="*/ 0 w 465"/>
                <a:gd name="T81" fmla="*/ 0 h 369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w 465"/>
                <a:gd name="T124" fmla="*/ 0 h 369"/>
                <a:gd name="T125" fmla="*/ 465 w 465"/>
                <a:gd name="T126" fmla="*/ 369 h 369"/>
              </a:gdLst>
              <a:ahLst/>
              <a:cxnLst>
                <a:cxn ang="T82">
                  <a:pos x="T0" y="T1"/>
                </a:cxn>
                <a:cxn ang="T83">
                  <a:pos x="T2" y="T3"/>
                </a:cxn>
                <a:cxn ang="T84">
                  <a:pos x="T4" y="T5"/>
                </a:cxn>
                <a:cxn ang="T85">
                  <a:pos x="T6" y="T7"/>
                </a:cxn>
                <a:cxn ang="T86">
                  <a:pos x="T8" y="T9"/>
                </a:cxn>
                <a:cxn ang="T87">
                  <a:pos x="T10" y="T11"/>
                </a:cxn>
                <a:cxn ang="T88">
                  <a:pos x="T12" y="T13"/>
                </a:cxn>
                <a:cxn ang="T89">
                  <a:pos x="T14" y="T15"/>
                </a:cxn>
                <a:cxn ang="T90">
                  <a:pos x="T16" y="T17"/>
                </a:cxn>
                <a:cxn ang="T91">
                  <a:pos x="T18" y="T19"/>
                </a:cxn>
                <a:cxn ang="T92">
                  <a:pos x="T20" y="T21"/>
                </a:cxn>
                <a:cxn ang="T93">
                  <a:pos x="T22" y="T23"/>
                </a:cxn>
                <a:cxn ang="T94">
                  <a:pos x="T24" y="T25"/>
                </a:cxn>
                <a:cxn ang="T95">
                  <a:pos x="T26" y="T27"/>
                </a:cxn>
                <a:cxn ang="T96">
                  <a:pos x="T28" y="T29"/>
                </a:cxn>
                <a:cxn ang="T97">
                  <a:pos x="T30" y="T31"/>
                </a:cxn>
                <a:cxn ang="T98">
                  <a:pos x="T32" y="T33"/>
                </a:cxn>
                <a:cxn ang="T99">
                  <a:pos x="T34" y="T35"/>
                </a:cxn>
                <a:cxn ang="T100">
                  <a:pos x="T36" y="T37"/>
                </a:cxn>
                <a:cxn ang="T101">
                  <a:pos x="T38" y="T39"/>
                </a:cxn>
                <a:cxn ang="T102">
                  <a:pos x="T40" y="T41"/>
                </a:cxn>
                <a:cxn ang="T103">
                  <a:pos x="T42" y="T43"/>
                </a:cxn>
                <a:cxn ang="T104">
                  <a:pos x="T44" y="T45"/>
                </a:cxn>
                <a:cxn ang="T105">
                  <a:pos x="T46" y="T47"/>
                </a:cxn>
                <a:cxn ang="T106">
                  <a:pos x="T48" y="T49"/>
                </a:cxn>
                <a:cxn ang="T107">
                  <a:pos x="T50" y="T51"/>
                </a:cxn>
                <a:cxn ang="T108">
                  <a:pos x="T52" y="T53"/>
                </a:cxn>
                <a:cxn ang="T109">
                  <a:pos x="T54" y="T55"/>
                </a:cxn>
                <a:cxn ang="T110">
                  <a:pos x="T56" y="T57"/>
                </a:cxn>
                <a:cxn ang="T111">
                  <a:pos x="T58" y="T59"/>
                </a:cxn>
                <a:cxn ang="T112">
                  <a:pos x="T60" y="T61"/>
                </a:cxn>
                <a:cxn ang="T113">
                  <a:pos x="T62" y="T63"/>
                </a:cxn>
                <a:cxn ang="T114">
                  <a:pos x="T64" y="T65"/>
                </a:cxn>
                <a:cxn ang="T115">
                  <a:pos x="T66" y="T67"/>
                </a:cxn>
                <a:cxn ang="T116">
                  <a:pos x="T68" y="T69"/>
                </a:cxn>
                <a:cxn ang="T117">
                  <a:pos x="T70" y="T71"/>
                </a:cxn>
                <a:cxn ang="T118">
                  <a:pos x="T72" y="T73"/>
                </a:cxn>
                <a:cxn ang="T119">
                  <a:pos x="T74" y="T75"/>
                </a:cxn>
                <a:cxn ang="T120">
                  <a:pos x="T76" y="T77"/>
                </a:cxn>
                <a:cxn ang="T121">
                  <a:pos x="T78" y="T79"/>
                </a:cxn>
                <a:cxn ang="T122">
                  <a:pos x="T80" y="T81"/>
                </a:cxn>
              </a:cxnLst>
              <a:rect l="T123" t="T124" r="T125" b="T126"/>
              <a:pathLst>
                <a:path w="465" h="369">
                  <a:moveTo>
                    <a:pt x="62" y="0"/>
                  </a:moveTo>
                  <a:lnTo>
                    <a:pt x="36" y="14"/>
                  </a:lnTo>
                  <a:lnTo>
                    <a:pt x="91" y="23"/>
                  </a:lnTo>
                  <a:lnTo>
                    <a:pt x="91" y="104"/>
                  </a:lnTo>
                  <a:lnTo>
                    <a:pt x="86" y="186"/>
                  </a:lnTo>
                  <a:lnTo>
                    <a:pt x="70" y="344"/>
                  </a:lnTo>
                  <a:lnTo>
                    <a:pt x="25" y="354"/>
                  </a:lnTo>
                  <a:lnTo>
                    <a:pt x="0" y="369"/>
                  </a:lnTo>
                  <a:lnTo>
                    <a:pt x="176" y="369"/>
                  </a:lnTo>
                  <a:lnTo>
                    <a:pt x="202" y="354"/>
                  </a:lnTo>
                  <a:lnTo>
                    <a:pt x="128" y="344"/>
                  </a:lnTo>
                  <a:lnTo>
                    <a:pt x="134" y="188"/>
                  </a:lnTo>
                  <a:lnTo>
                    <a:pt x="267" y="181"/>
                  </a:lnTo>
                  <a:lnTo>
                    <a:pt x="293" y="181"/>
                  </a:lnTo>
                  <a:lnTo>
                    <a:pt x="315" y="186"/>
                  </a:lnTo>
                  <a:lnTo>
                    <a:pt x="324" y="190"/>
                  </a:lnTo>
                  <a:lnTo>
                    <a:pt x="330" y="197"/>
                  </a:lnTo>
                  <a:lnTo>
                    <a:pt x="333" y="220"/>
                  </a:lnTo>
                  <a:lnTo>
                    <a:pt x="320" y="344"/>
                  </a:lnTo>
                  <a:lnTo>
                    <a:pt x="275" y="354"/>
                  </a:lnTo>
                  <a:lnTo>
                    <a:pt x="250" y="369"/>
                  </a:lnTo>
                  <a:lnTo>
                    <a:pt x="426" y="369"/>
                  </a:lnTo>
                  <a:lnTo>
                    <a:pt x="451" y="354"/>
                  </a:lnTo>
                  <a:lnTo>
                    <a:pt x="378" y="344"/>
                  </a:lnTo>
                  <a:lnTo>
                    <a:pt x="385" y="183"/>
                  </a:lnTo>
                  <a:lnTo>
                    <a:pt x="396" y="23"/>
                  </a:lnTo>
                  <a:lnTo>
                    <a:pt x="439" y="14"/>
                  </a:lnTo>
                  <a:lnTo>
                    <a:pt x="465" y="0"/>
                  </a:lnTo>
                  <a:lnTo>
                    <a:pt x="311" y="0"/>
                  </a:lnTo>
                  <a:lnTo>
                    <a:pt x="287" y="14"/>
                  </a:lnTo>
                  <a:lnTo>
                    <a:pt x="340" y="23"/>
                  </a:lnTo>
                  <a:lnTo>
                    <a:pt x="338" y="160"/>
                  </a:lnTo>
                  <a:lnTo>
                    <a:pt x="187" y="168"/>
                  </a:lnTo>
                  <a:lnTo>
                    <a:pt x="170" y="166"/>
                  </a:lnTo>
                  <a:lnTo>
                    <a:pt x="155" y="160"/>
                  </a:lnTo>
                  <a:lnTo>
                    <a:pt x="143" y="147"/>
                  </a:lnTo>
                  <a:lnTo>
                    <a:pt x="138" y="130"/>
                  </a:lnTo>
                  <a:lnTo>
                    <a:pt x="146" y="23"/>
                  </a:lnTo>
                  <a:lnTo>
                    <a:pt x="190" y="14"/>
                  </a:lnTo>
                  <a:lnTo>
                    <a:pt x="215" y="0"/>
                  </a:lnTo>
                  <a:lnTo>
                    <a:pt x="62" y="0"/>
                  </a:lnTo>
                  <a:close/>
                </a:path>
              </a:pathLst>
            </a:custGeom>
            <a:gradFill rotWithShape="0">
              <a:gsLst>
                <a:gs pos="0">
                  <a:srgbClr val="766347"/>
                </a:gs>
                <a:gs pos="50000">
                  <a:srgbClr val="FFD699"/>
                </a:gs>
                <a:gs pos="100000">
                  <a:srgbClr val="766347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kumimoji="0" lang="pl-PL" sz="1800" kern="0">
                <a:solidFill>
                  <a:sysClr val="windowText" lastClr="000000"/>
                </a:solidFill>
                <a:latin typeface="Arial" panose="020B0604020202020204" pitchFamily="34" charset="0"/>
              </a:endParaRPr>
            </a:p>
          </p:txBody>
        </p:sp>
        <p:sp>
          <p:nvSpPr>
            <p:cNvPr id="112664" name="Freeform 18"/>
            <p:cNvSpPr>
              <a:spLocks/>
            </p:cNvSpPr>
            <p:nvPr/>
          </p:nvSpPr>
          <p:spPr bwMode="auto">
            <a:xfrm>
              <a:off x="2285" y="3305"/>
              <a:ext cx="157" cy="123"/>
            </a:xfrm>
            <a:custGeom>
              <a:avLst/>
              <a:gdLst>
                <a:gd name="T0" fmla="*/ 0 w 465"/>
                <a:gd name="T1" fmla="*/ 0 h 369"/>
                <a:gd name="T2" fmla="*/ 0 w 465"/>
                <a:gd name="T3" fmla="*/ 0 h 369"/>
                <a:gd name="T4" fmla="*/ 0 w 465"/>
                <a:gd name="T5" fmla="*/ 0 h 369"/>
                <a:gd name="T6" fmla="*/ 0 w 465"/>
                <a:gd name="T7" fmla="*/ 0 h 369"/>
                <a:gd name="T8" fmla="*/ 0 w 465"/>
                <a:gd name="T9" fmla="*/ 0 h 369"/>
                <a:gd name="T10" fmla="*/ 0 w 465"/>
                <a:gd name="T11" fmla="*/ 0 h 369"/>
                <a:gd name="T12" fmla="*/ 0 w 465"/>
                <a:gd name="T13" fmla="*/ 0 h 369"/>
                <a:gd name="T14" fmla="*/ 0 w 465"/>
                <a:gd name="T15" fmla="*/ 0 h 369"/>
                <a:gd name="T16" fmla="*/ 0 w 465"/>
                <a:gd name="T17" fmla="*/ 0 h 369"/>
                <a:gd name="T18" fmla="*/ 0 w 465"/>
                <a:gd name="T19" fmla="*/ 0 h 369"/>
                <a:gd name="T20" fmla="*/ 0 w 465"/>
                <a:gd name="T21" fmla="*/ 0 h 369"/>
                <a:gd name="T22" fmla="*/ 0 w 465"/>
                <a:gd name="T23" fmla="*/ 0 h 369"/>
                <a:gd name="T24" fmla="*/ 0 w 465"/>
                <a:gd name="T25" fmla="*/ 0 h 369"/>
                <a:gd name="T26" fmla="*/ 0 w 465"/>
                <a:gd name="T27" fmla="*/ 0 h 369"/>
                <a:gd name="T28" fmla="*/ 0 w 465"/>
                <a:gd name="T29" fmla="*/ 0 h 369"/>
                <a:gd name="T30" fmla="*/ 0 w 465"/>
                <a:gd name="T31" fmla="*/ 0 h 369"/>
                <a:gd name="T32" fmla="*/ 0 w 465"/>
                <a:gd name="T33" fmla="*/ 0 h 369"/>
                <a:gd name="T34" fmla="*/ 0 w 465"/>
                <a:gd name="T35" fmla="*/ 0 h 369"/>
                <a:gd name="T36" fmla="*/ 0 w 465"/>
                <a:gd name="T37" fmla="*/ 0 h 369"/>
                <a:gd name="T38" fmla="*/ 0 w 465"/>
                <a:gd name="T39" fmla="*/ 0 h 369"/>
                <a:gd name="T40" fmla="*/ 0 w 465"/>
                <a:gd name="T41" fmla="*/ 0 h 369"/>
                <a:gd name="T42" fmla="*/ 0 w 465"/>
                <a:gd name="T43" fmla="*/ 0 h 369"/>
                <a:gd name="T44" fmla="*/ 0 w 465"/>
                <a:gd name="T45" fmla="*/ 0 h 369"/>
                <a:gd name="T46" fmla="*/ 0 w 465"/>
                <a:gd name="T47" fmla="*/ 0 h 369"/>
                <a:gd name="T48" fmla="*/ 0 w 465"/>
                <a:gd name="T49" fmla="*/ 0 h 369"/>
                <a:gd name="T50" fmla="*/ 0 w 465"/>
                <a:gd name="T51" fmla="*/ 0 h 369"/>
                <a:gd name="T52" fmla="*/ 0 w 465"/>
                <a:gd name="T53" fmla="*/ 0 h 369"/>
                <a:gd name="T54" fmla="*/ 0 w 465"/>
                <a:gd name="T55" fmla="*/ 0 h 369"/>
                <a:gd name="T56" fmla="*/ 0 w 465"/>
                <a:gd name="T57" fmla="*/ 0 h 369"/>
                <a:gd name="T58" fmla="*/ 0 w 465"/>
                <a:gd name="T59" fmla="*/ 0 h 369"/>
                <a:gd name="T60" fmla="*/ 0 w 465"/>
                <a:gd name="T61" fmla="*/ 0 h 369"/>
                <a:gd name="T62" fmla="*/ 0 w 465"/>
                <a:gd name="T63" fmla="*/ 0 h 369"/>
                <a:gd name="T64" fmla="*/ 0 w 465"/>
                <a:gd name="T65" fmla="*/ 0 h 369"/>
                <a:gd name="T66" fmla="*/ 0 w 465"/>
                <a:gd name="T67" fmla="*/ 0 h 369"/>
                <a:gd name="T68" fmla="*/ 0 w 465"/>
                <a:gd name="T69" fmla="*/ 0 h 369"/>
                <a:gd name="T70" fmla="*/ 0 w 465"/>
                <a:gd name="T71" fmla="*/ 0 h 369"/>
                <a:gd name="T72" fmla="*/ 0 w 465"/>
                <a:gd name="T73" fmla="*/ 0 h 369"/>
                <a:gd name="T74" fmla="*/ 0 w 465"/>
                <a:gd name="T75" fmla="*/ 0 h 369"/>
                <a:gd name="T76" fmla="*/ 0 w 465"/>
                <a:gd name="T77" fmla="*/ 0 h 369"/>
                <a:gd name="T78" fmla="*/ 0 w 465"/>
                <a:gd name="T79" fmla="*/ 0 h 369"/>
                <a:gd name="T80" fmla="*/ 0 w 465"/>
                <a:gd name="T81" fmla="*/ 0 h 369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w 465"/>
                <a:gd name="T124" fmla="*/ 0 h 369"/>
                <a:gd name="T125" fmla="*/ 465 w 465"/>
                <a:gd name="T126" fmla="*/ 369 h 369"/>
              </a:gdLst>
              <a:ahLst/>
              <a:cxnLst>
                <a:cxn ang="T82">
                  <a:pos x="T0" y="T1"/>
                </a:cxn>
                <a:cxn ang="T83">
                  <a:pos x="T2" y="T3"/>
                </a:cxn>
                <a:cxn ang="T84">
                  <a:pos x="T4" y="T5"/>
                </a:cxn>
                <a:cxn ang="T85">
                  <a:pos x="T6" y="T7"/>
                </a:cxn>
                <a:cxn ang="T86">
                  <a:pos x="T8" y="T9"/>
                </a:cxn>
                <a:cxn ang="T87">
                  <a:pos x="T10" y="T11"/>
                </a:cxn>
                <a:cxn ang="T88">
                  <a:pos x="T12" y="T13"/>
                </a:cxn>
                <a:cxn ang="T89">
                  <a:pos x="T14" y="T15"/>
                </a:cxn>
                <a:cxn ang="T90">
                  <a:pos x="T16" y="T17"/>
                </a:cxn>
                <a:cxn ang="T91">
                  <a:pos x="T18" y="T19"/>
                </a:cxn>
                <a:cxn ang="T92">
                  <a:pos x="T20" y="T21"/>
                </a:cxn>
                <a:cxn ang="T93">
                  <a:pos x="T22" y="T23"/>
                </a:cxn>
                <a:cxn ang="T94">
                  <a:pos x="T24" y="T25"/>
                </a:cxn>
                <a:cxn ang="T95">
                  <a:pos x="T26" y="T27"/>
                </a:cxn>
                <a:cxn ang="T96">
                  <a:pos x="T28" y="T29"/>
                </a:cxn>
                <a:cxn ang="T97">
                  <a:pos x="T30" y="T31"/>
                </a:cxn>
                <a:cxn ang="T98">
                  <a:pos x="T32" y="T33"/>
                </a:cxn>
                <a:cxn ang="T99">
                  <a:pos x="T34" y="T35"/>
                </a:cxn>
                <a:cxn ang="T100">
                  <a:pos x="T36" y="T37"/>
                </a:cxn>
                <a:cxn ang="T101">
                  <a:pos x="T38" y="T39"/>
                </a:cxn>
                <a:cxn ang="T102">
                  <a:pos x="T40" y="T41"/>
                </a:cxn>
                <a:cxn ang="T103">
                  <a:pos x="T42" y="T43"/>
                </a:cxn>
                <a:cxn ang="T104">
                  <a:pos x="T44" y="T45"/>
                </a:cxn>
                <a:cxn ang="T105">
                  <a:pos x="T46" y="T47"/>
                </a:cxn>
                <a:cxn ang="T106">
                  <a:pos x="T48" y="T49"/>
                </a:cxn>
                <a:cxn ang="T107">
                  <a:pos x="T50" y="T51"/>
                </a:cxn>
                <a:cxn ang="T108">
                  <a:pos x="T52" y="T53"/>
                </a:cxn>
                <a:cxn ang="T109">
                  <a:pos x="T54" y="T55"/>
                </a:cxn>
                <a:cxn ang="T110">
                  <a:pos x="T56" y="T57"/>
                </a:cxn>
                <a:cxn ang="T111">
                  <a:pos x="T58" y="T59"/>
                </a:cxn>
                <a:cxn ang="T112">
                  <a:pos x="T60" y="T61"/>
                </a:cxn>
                <a:cxn ang="T113">
                  <a:pos x="T62" y="T63"/>
                </a:cxn>
                <a:cxn ang="T114">
                  <a:pos x="T64" y="T65"/>
                </a:cxn>
                <a:cxn ang="T115">
                  <a:pos x="T66" y="T67"/>
                </a:cxn>
                <a:cxn ang="T116">
                  <a:pos x="T68" y="T69"/>
                </a:cxn>
                <a:cxn ang="T117">
                  <a:pos x="T70" y="T71"/>
                </a:cxn>
                <a:cxn ang="T118">
                  <a:pos x="T72" y="T73"/>
                </a:cxn>
                <a:cxn ang="T119">
                  <a:pos x="T74" y="T75"/>
                </a:cxn>
                <a:cxn ang="T120">
                  <a:pos x="T76" y="T77"/>
                </a:cxn>
                <a:cxn ang="T121">
                  <a:pos x="T78" y="T79"/>
                </a:cxn>
                <a:cxn ang="T122">
                  <a:pos x="T80" y="T81"/>
                </a:cxn>
              </a:cxnLst>
              <a:rect l="T123" t="T124" r="T125" b="T126"/>
              <a:pathLst>
                <a:path w="465" h="369">
                  <a:moveTo>
                    <a:pt x="62" y="0"/>
                  </a:moveTo>
                  <a:lnTo>
                    <a:pt x="36" y="14"/>
                  </a:lnTo>
                  <a:lnTo>
                    <a:pt x="91" y="23"/>
                  </a:lnTo>
                  <a:lnTo>
                    <a:pt x="91" y="104"/>
                  </a:lnTo>
                  <a:lnTo>
                    <a:pt x="86" y="186"/>
                  </a:lnTo>
                  <a:lnTo>
                    <a:pt x="70" y="344"/>
                  </a:lnTo>
                  <a:lnTo>
                    <a:pt x="25" y="354"/>
                  </a:lnTo>
                  <a:lnTo>
                    <a:pt x="0" y="369"/>
                  </a:lnTo>
                  <a:lnTo>
                    <a:pt x="176" y="369"/>
                  </a:lnTo>
                  <a:lnTo>
                    <a:pt x="202" y="354"/>
                  </a:lnTo>
                  <a:lnTo>
                    <a:pt x="128" y="344"/>
                  </a:lnTo>
                  <a:lnTo>
                    <a:pt x="134" y="188"/>
                  </a:lnTo>
                  <a:lnTo>
                    <a:pt x="267" y="181"/>
                  </a:lnTo>
                  <a:lnTo>
                    <a:pt x="293" y="181"/>
                  </a:lnTo>
                  <a:lnTo>
                    <a:pt x="315" y="186"/>
                  </a:lnTo>
                  <a:lnTo>
                    <a:pt x="324" y="190"/>
                  </a:lnTo>
                  <a:lnTo>
                    <a:pt x="330" y="197"/>
                  </a:lnTo>
                  <a:lnTo>
                    <a:pt x="333" y="220"/>
                  </a:lnTo>
                  <a:lnTo>
                    <a:pt x="320" y="344"/>
                  </a:lnTo>
                  <a:lnTo>
                    <a:pt x="275" y="354"/>
                  </a:lnTo>
                  <a:lnTo>
                    <a:pt x="250" y="369"/>
                  </a:lnTo>
                  <a:lnTo>
                    <a:pt x="426" y="369"/>
                  </a:lnTo>
                  <a:lnTo>
                    <a:pt x="451" y="354"/>
                  </a:lnTo>
                  <a:lnTo>
                    <a:pt x="378" y="344"/>
                  </a:lnTo>
                  <a:lnTo>
                    <a:pt x="385" y="183"/>
                  </a:lnTo>
                  <a:lnTo>
                    <a:pt x="396" y="23"/>
                  </a:lnTo>
                  <a:lnTo>
                    <a:pt x="439" y="14"/>
                  </a:lnTo>
                  <a:lnTo>
                    <a:pt x="465" y="0"/>
                  </a:lnTo>
                  <a:lnTo>
                    <a:pt x="311" y="0"/>
                  </a:lnTo>
                  <a:lnTo>
                    <a:pt x="287" y="14"/>
                  </a:lnTo>
                  <a:lnTo>
                    <a:pt x="340" y="23"/>
                  </a:lnTo>
                  <a:lnTo>
                    <a:pt x="338" y="160"/>
                  </a:lnTo>
                  <a:lnTo>
                    <a:pt x="187" y="168"/>
                  </a:lnTo>
                  <a:lnTo>
                    <a:pt x="170" y="166"/>
                  </a:lnTo>
                  <a:lnTo>
                    <a:pt x="155" y="160"/>
                  </a:lnTo>
                  <a:lnTo>
                    <a:pt x="143" y="147"/>
                  </a:lnTo>
                  <a:lnTo>
                    <a:pt x="138" y="130"/>
                  </a:lnTo>
                  <a:lnTo>
                    <a:pt x="146" y="23"/>
                  </a:lnTo>
                  <a:lnTo>
                    <a:pt x="190" y="14"/>
                  </a:lnTo>
                  <a:lnTo>
                    <a:pt x="215" y="0"/>
                  </a:lnTo>
                  <a:lnTo>
                    <a:pt x="62" y="0"/>
                  </a:lnTo>
                  <a:close/>
                </a:path>
              </a:pathLst>
            </a:custGeom>
            <a:gradFill rotWithShape="0">
              <a:gsLst>
                <a:gs pos="0">
                  <a:srgbClr val="766347"/>
                </a:gs>
                <a:gs pos="50000">
                  <a:srgbClr val="FFD699"/>
                </a:gs>
                <a:gs pos="100000">
                  <a:srgbClr val="766347"/>
                </a:gs>
              </a:gsLst>
              <a:lin ang="0" scaled="1"/>
            </a:gradFill>
            <a:ln w="0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kumimoji="0" lang="pl-PL" sz="1800" kern="0">
                <a:solidFill>
                  <a:sysClr val="windowText" lastClr="000000"/>
                </a:solidFill>
                <a:latin typeface="Arial" panose="020B0604020202020204" pitchFamily="34" charset="0"/>
              </a:endParaRPr>
            </a:p>
          </p:txBody>
        </p:sp>
        <p:sp>
          <p:nvSpPr>
            <p:cNvPr id="112665" name="Freeform 19"/>
            <p:cNvSpPr>
              <a:spLocks/>
            </p:cNvSpPr>
            <p:nvPr/>
          </p:nvSpPr>
          <p:spPr bwMode="auto">
            <a:xfrm>
              <a:off x="2624" y="3266"/>
              <a:ext cx="96" cy="153"/>
            </a:xfrm>
            <a:custGeom>
              <a:avLst/>
              <a:gdLst>
                <a:gd name="T0" fmla="*/ 0 w 289"/>
                <a:gd name="T1" fmla="*/ 0 h 458"/>
                <a:gd name="T2" fmla="*/ 0 w 289"/>
                <a:gd name="T3" fmla="*/ 0 h 458"/>
                <a:gd name="T4" fmla="*/ 0 w 289"/>
                <a:gd name="T5" fmla="*/ 0 h 458"/>
                <a:gd name="T6" fmla="*/ 0 w 289"/>
                <a:gd name="T7" fmla="*/ 0 h 458"/>
                <a:gd name="T8" fmla="*/ 0 w 289"/>
                <a:gd name="T9" fmla="*/ 0 h 458"/>
                <a:gd name="T10" fmla="*/ 0 w 289"/>
                <a:gd name="T11" fmla="*/ 0 h 458"/>
                <a:gd name="T12" fmla="*/ 0 w 289"/>
                <a:gd name="T13" fmla="*/ 0 h 458"/>
                <a:gd name="T14" fmla="*/ 0 w 289"/>
                <a:gd name="T15" fmla="*/ 0 h 458"/>
                <a:gd name="T16" fmla="*/ 0 w 289"/>
                <a:gd name="T17" fmla="*/ 0 h 458"/>
                <a:gd name="T18" fmla="*/ 0 w 289"/>
                <a:gd name="T19" fmla="*/ 0 h 458"/>
                <a:gd name="T20" fmla="*/ 0 w 289"/>
                <a:gd name="T21" fmla="*/ 0 h 458"/>
                <a:gd name="T22" fmla="*/ 0 w 289"/>
                <a:gd name="T23" fmla="*/ 0 h 458"/>
                <a:gd name="T24" fmla="*/ 0 w 289"/>
                <a:gd name="T25" fmla="*/ 0 h 458"/>
                <a:gd name="T26" fmla="*/ 0 w 289"/>
                <a:gd name="T27" fmla="*/ 0 h 458"/>
                <a:gd name="T28" fmla="*/ 0 w 289"/>
                <a:gd name="T29" fmla="*/ 0 h 458"/>
                <a:gd name="T30" fmla="*/ 0 w 289"/>
                <a:gd name="T31" fmla="*/ 0 h 458"/>
                <a:gd name="T32" fmla="*/ 0 w 289"/>
                <a:gd name="T33" fmla="*/ 0 h 458"/>
                <a:gd name="T34" fmla="*/ 0 w 289"/>
                <a:gd name="T35" fmla="*/ 0 h 458"/>
                <a:gd name="T36" fmla="*/ 0 w 289"/>
                <a:gd name="T37" fmla="*/ 0 h 458"/>
                <a:gd name="T38" fmla="*/ 0 w 289"/>
                <a:gd name="T39" fmla="*/ 0 h 458"/>
                <a:gd name="T40" fmla="*/ 0 w 289"/>
                <a:gd name="T41" fmla="*/ 0 h 458"/>
                <a:gd name="T42" fmla="*/ 0 w 289"/>
                <a:gd name="T43" fmla="*/ 0 h 458"/>
                <a:gd name="T44" fmla="*/ 0 w 289"/>
                <a:gd name="T45" fmla="*/ 0 h 458"/>
                <a:gd name="T46" fmla="*/ 0 w 289"/>
                <a:gd name="T47" fmla="*/ 0 h 458"/>
                <a:gd name="T48" fmla="*/ 0 w 289"/>
                <a:gd name="T49" fmla="*/ 0 h 458"/>
                <a:gd name="T50" fmla="*/ 0 w 289"/>
                <a:gd name="T51" fmla="*/ 0 h 458"/>
                <a:gd name="T52" fmla="*/ 0 w 289"/>
                <a:gd name="T53" fmla="*/ 0 h 458"/>
                <a:gd name="T54" fmla="*/ 0 w 289"/>
                <a:gd name="T55" fmla="*/ 0 h 458"/>
                <a:gd name="T56" fmla="*/ 0 w 289"/>
                <a:gd name="T57" fmla="*/ 0 h 458"/>
                <a:gd name="T58" fmla="*/ 0 w 289"/>
                <a:gd name="T59" fmla="*/ 0 h 458"/>
                <a:gd name="T60" fmla="*/ 0 w 289"/>
                <a:gd name="T61" fmla="*/ 0 h 458"/>
                <a:gd name="T62" fmla="*/ 0 w 289"/>
                <a:gd name="T63" fmla="*/ 0 h 458"/>
                <a:gd name="T64" fmla="*/ 0 w 289"/>
                <a:gd name="T65" fmla="*/ 0 h 458"/>
                <a:gd name="T66" fmla="*/ 0 w 289"/>
                <a:gd name="T67" fmla="*/ 0 h 458"/>
                <a:gd name="T68" fmla="*/ 0 w 289"/>
                <a:gd name="T69" fmla="*/ 0 h 458"/>
                <a:gd name="T70" fmla="*/ 0 w 289"/>
                <a:gd name="T71" fmla="*/ 0 h 458"/>
                <a:gd name="T72" fmla="*/ 0 w 289"/>
                <a:gd name="T73" fmla="*/ 0 h 458"/>
                <a:gd name="T74" fmla="*/ 0 w 289"/>
                <a:gd name="T75" fmla="*/ 0 h 458"/>
                <a:gd name="T76" fmla="*/ 0 w 289"/>
                <a:gd name="T77" fmla="*/ 0 h 458"/>
                <a:gd name="T78" fmla="*/ 0 w 289"/>
                <a:gd name="T79" fmla="*/ 0 h 458"/>
                <a:gd name="T80" fmla="*/ 0 w 289"/>
                <a:gd name="T81" fmla="*/ 0 h 458"/>
                <a:gd name="T82" fmla="*/ 0 w 289"/>
                <a:gd name="T83" fmla="*/ 0 h 458"/>
                <a:gd name="T84" fmla="*/ 0 w 289"/>
                <a:gd name="T85" fmla="*/ 0 h 458"/>
                <a:gd name="T86" fmla="*/ 0 w 289"/>
                <a:gd name="T87" fmla="*/ 0 h 458"/>
                <a:gd name="T88" fmla="*/ 0 w 289"/>
                <a:gd name="T89" fmla="*/ 0 h 458"/>
                <a:gd name="T90" fmla="*/ 0 w 289"/>
                <a:gd name="T91" fmla="*/ 0 h 458"/>
                <a:gd name="T92" fmla="*/ 0 w 289"/>
                <a:gd name="T93" fmla="*/ 0 h 458"/>
                <a:gd name="T94" fmla="*/ 0 w 289"/>
                <a:gd name="T95" fmla="*/ 0 h 458"/>
                <a:gd name="T96" fmla="*/ 0 w 289"/>
                <a:gd name="T97" fmla="*/ 0 h 458"/>
                <a:gd name="T98" fmla="*/ 0 w 289"/>
                <a:gd name="T99" fmla="*/ 0 h 458"/>
                <a:gd name="T100" fmla="*/ 0 w 289"/>
                <a:gd name="T101" fmla="*/ 0 h 458"/>
                <a:gd name="T102" fmla="*/ 0 w 289"/>
                <a:gd name="T103" fmla="*/ 0 h 458"/>
                <a:gd name="T104" fmla="*/ 0 w 289"/>
                <a:gd name="T105" fmla="*/ 0 h 458"/>
                <a:gd name="T106" fmla="*/ 0 w 289"/>
                <a:gd name="T107" fmla="*/ 0 h 458"/>
                <a:gd name="T108" fmla="*/ 0 w 289"/>
                <a:gd name="T109" fmla="*/ 0 h 458"/>
                <a:gd name="T110" fmla="*/ 0 w 289"/>
                <a:gd name="T111" fmla="*/ 0 h 458"/>
                <a:gd name="T112" fmla="*/ 0 w 289"/>
                <a:gd name="T113" fmla="*/ 0 h 458"/>
                <a:gd name="T114" fmla="*/ 0 w 289"/>
                <a:gd name="T115" fmla="*/ 0 h 458"/>
                <a:gd name="T116" fmla="*/ 0 w 289"/>
                <a:gd name="T117" fmla="*/ 0 h 458"/>
                <a:gd name="T118" fmla="*/ 0 w 289"/>
                <a:gd name="T119" fmla="*/ 0 h 458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w 289"/>
                <a:gd name="T181" fmla="*/ 0 h 458"/>
                <a:gd name="T182" fmla="*/ 289 w 289"/>
                <a:gd name="T183" fmla="*/ 458 h 458"/>
              </a:gdLst>
              <a:ahLst/>
              <a:cxnLst>
                <a:cxn ang="T120">
                  <a:pos x="T0" y="T1"/>
                </a:cxn>
                <a:cxn ang="T121">
                  <a:pos x="T2" y="T3"/>
                </a:cxn>
                <a:cxn ang="T122">
                  <a:pos x="T4" y="T5"/>
                </a:cxn>
                <a:cxn ang="T123">
                  <a:pos x="T6" y="T7"/>
                </a:cxn>
                <a:cxn ang="T124">
                  <a:pos x="T8" y="T9"/>
                </a:cxn>
                <a:cxn ang="T125">
                  <a:pos x="T10" y="T11"/>
                </a:cxn>
                <a:cxn ang="T126">
                  <a:pos x="T12" y="T13"/>
                </a:cxn>
                <a:cxn ang="T127">
                  <a:pos x="T14" y="T15"/>
                </a:cxn>
                <a:cxn ang="T128">
                  <a:pos x="T16" y="T17"/>
                </a:cxn>
                <a:cxn ang="T129">
                  <a:pos x="T18" y="T19"/>
                </a:cxn>
                <a:cxn ang="T130">
                  <a:pos x="T20" y="T21"/>
                </a:cxn>
                <a:cxn ang="T131">
                  <a:pos x="T22" y="T23"/>
                </a:cxn>
                <a:cxn ang="T132">
                  <a:pos x="T24" y="T25"/>
                </a:cxn>
                <a:cxn ang="T133">
                  <a:pos x="T26" y="T27"/>
                </a:cxn>
                <a:cxn ang="T134">
                  <a:pos x="T28" y="T29"/>
                </a:cxn>
                <a:cxn ang="T135">
                  <a:pos x="T30" y="T31"/>
                </a:cxn>
                <a:cxn ang="T136">
                  <a:pos x="T32" y="T33"/>
                </a:cxn>
                <a:cxn ang="T137">
                  <a:pos x="T34" y="T35"/>
                </a:cxn>
                <a:cxn ang="T138">
                  <a:pos x="T36" y="T37"/>
                </a:cxn>
                <a:cxn ang="T139">
                  <a:pos x="T38" y="T39"/>
                </a:cxn>
                <a:cxn ang="T140">
                  <a:pos x="T40" y="T41"/>
                </a:cxn>
                <a:cxn ang="T141">
                  <a:pos x="T42" y="T43"/>
                </a:cxn>
                <a:cxn ang="T142">
                  <a:pos x="T44" y="T45"/>
                </a:cxn>
                <a:cxn ang="T143">
                  <a:pos x="T46" y="T47"/>
                </a:cxn>
                <a:cxn ang="T144">
                  <a:pos x="T48" y="T49"/>
                </a:cxn>
                <a:cxn ang="T145">
                  <a:pos x="T50" y="T51"/>
                </a:cxn>
                <a:cxn ang="T146">
                  <a:pos x="T52" y="T53"/>
                </a:cxn>
                <a:cxn ang="T147">
                  <a:pos x="T54" y="T55"/>
                </a:cxn>
                <a:cxn ang="T148">
                  <a:pos x="T56" y="T57"/>
                </a:cxn>
                <a:cxn ang="T149">
                  <a:pos x="T58" y="T59"/>
                </a:cxn>
                <a:cxn ang="T150">
                  <a:pos x="T60" y="T61"/>
                </a:cxn>
                <a:cxn ang="T151">
                  <a:pos x="T62" y="T63"/>
                </a:cxn>
                <a:cxn ang="T152">
                  <a:pos x="T64" y="T65"/>
                </a:cxn>
                <a:cxn ang="T153">
                  <a:pos x="T66" y="T67"/>
                </a:cxn>
                <a:cxn ang="T154">
                  <a:pos x="T68" y="T69"/>
                </a:cxn>
                <a:cxn ang="T155">
                  <a:pos x="T70" y="T71"/>
                </a:cxn>
                <a:cxn ang="T156">
                  <a:pos x="T72" y="T73"/>
                </a:cxn>
                <a:cxn ang="T157">
                  <a:pos x="T74" y="T75"/>
                </a:cxn>
                <a:cxn ang="T158">
                  <a:pos x="T76" y="T77"/>
                </a:cxn>
                <a:cxn ang="T159">
                  <a:pos x="T78" y="T79"/>
                </a:cxn>
                <a:cxn ang="T160">
                  <a:pos x="T80" y="T81"/>
                </a:cxn>
                <a:cxn ang="T161">
                  <a:pos x="T82" y="T83"/>
                </a:cxn>
                <a:cxn ang="T162">
                  <a:pos x="T84" y="T85"/>
                </a:cxn>
                <a:cxn ang="T163">
                  <a:pos x="T86" y="T87"/>
                </a:cxn>
                <a:cxn ang="T164">
                  <a:pos x="T88" y="T89"/>
                </a:cxn>
                <a:cxn ang="T165">
                  <a:pos x="T90" y="T91"/>
                </a:cxn>
                <a:cxn ang="T166">
                  <a:pos x="T92" y="T93"/>
                </a:cxn>
                <a:cxn ang="T167">
                  <a:pos x="T94" y="T95"/>
                </a:cxn>
                <a:cxn ang="T168">
                  <a:pos x="T96" y="T97"/>
                </a:cxn>
                <a:cxn ang="T169">
                  <a:pos x="T98" y="T99"/>
                </a:cxn>
                <a:cxn ang="T170">
                  <a:pos x="T100" y="T101"/>
                </a:cxn>
                <a:cxn ang="T171">
                  <a:pos x="T102" y="T103"/>
                </a:cxn>
                <a:cxn ang="T172">
                  <a:pos x="T104" y="T105"/>
                </a:cxn>
                <a:cxn ang="T173">
                  <a:pos x="T106" y="T107"/>
                </a:cxn>
                <a:cxn ang="T174">
                  <a:pos x="T108" y="T109"/>
                </a:cxn>
                <a:cxn ang="T175">
                  <a:pos x="T110" y="T111"/>
                </a:cxn>
                <a:cxn ang="T176">
                  <a:pos x="T112" y="T113"/>
                </a:cxn>
                <a:cxn ang="T177">
                  <a:pos x="T114" y="T115"/>
                </a:cxn>
                <a:cxn ang="T178">
                  <a:pos x="T116" y="T117"/>
                </a:cxn>
                <a:cxn ang="T179">
                  <a:pos x="T118" y="T119"/>
                </a:cxn>
              </a:cxnLst>
              <a:rect l="T180" t="T181" r="T182" b="T183"/>
              <a:pathLst>
                <a:path w="289" h="458">
                  <a:moveTo>
                    <a:pt x="146" y="176"/>
                  </a:moveTo>
                  <a:lnTo>
                    <a:pt x="123" y="174"/>
                  </a:lnTo>
                  <a:lnTo>
                    <a:pt x="101" y="178"/>
                  </a:lnTo>
                  <a:lnTo>
                    <a:pt x="81" y="185"/>
                  </a:lnTo>
                  <a:lnTo>
                    <a:pt x="62" y="197"/>
                  </a:lnTo>
                  <a:lnTo>
                    <a:pt x="34" y="224"/>
                  </a:lnTo>
                  <a:lnTo>
                    <a:pt x="17" y="247"/>
                  </a:lnTo>
                  <a:lnTo>
                    <a:pt x="8" y="276"/>
                  </a:lnTo>
                  <a:lnTo>
                    <a:pt x="1" y="320"/>
                  </a:lnTo>
                  <a:lnTo>
                    <a:pt x="0" y="357"/>
                  </a:lnTo>
                  <a:lnTo>
                    <a:pt x="5" y="411"/>
                  </a:lnTo>
                  <a:lnTo>
                    <a:pt x="12" y="435"/>
                  </a:lnTo>
                  <a:lnTo>
                    <a:pt x="23" y="452"/>
                  </a:lnTo>
                  <a:lnTo>
                    <a:pt x="38" y="458"/>
                  </a:lnTo>
                  <a:lnTo>
                    <a:pt x="59" y="449"/>
                  </a:lnTo>
                  <a:lnTo>
                    <a:pt x="139" y="391"/>
                  </a:lnTo>
                  <a:lnTo>
                    <a:pt x="143" y="425"/>
                  </a:lnTo>
                  <a:lnTo>
                    <a:pt x="146" y="441"/>
                  </a:lnTo>
                  <a:lnTo>
                    <a:pt x="149" y="453"/>
                  </a:lnTo>
                  <a:lnTo>
                    <a:pt x="160" y="456"/>
                  </a:lnTo>
                  <a:lnTo>
                    <a:pt x="180" y="449"/>
                  </a:lnTo>
                  <a:lnTo>
                    <a:pt x="251" y="398"/>
                  </a:lnTo>
                  <a:lnTo>
                    <a:pt x="252" y="381"/>
                  </a:lnTo>
                  <a:lnTo>
                    <a:pt x="213" y="403"/>
                  </a:lnTo>
                  <a:lnTo>
                    <a:pt x="196" y="409"/>
                  </a:lnTo>
                  <a:lnTo>
                    <a:pt x="189" y="402"/>
                  </a:lnTo>
                  <a:lnTo>
                    <a:pt x="186" y="389"/>
                  </a:lnTo>
                  <a:lnTo>
                    <a:pt x="186" y="372"/>
                  </a:lnTo>
                  <a:lnTo>
                    <a:pt x="184" y="298"/>
                  </a:lnTo>
                  <a:lnTo>
                    <a:pt x="188" y="223"/>
                  </a:lnTo>
                  <a:lnTo>
                    <a:pt x="201" y="75"/>
                  </a:lnTo>
                  <a:lnTo>
                    <a:pt x="208" y="51"/>
                  </a:lnTo>
                  <a:lnTo>
                    <a:pt x="222" y="40"/>
                  </a:lnTo>
                  <a:lnTo>
                    <a:pt x="242" y="39"/>
                  </a:lnTo>
                  <a:lnTo>
                    <a:pt x="268" y="45"/>
                  </a:lnTo>
                  <a:lnTo>
                    <a:pt x="289" y="2"/>
                  </a:lnTo>
                  <a:lnTo>
                    <a:pt x="262" y="0"/>
                  </a:lnTo>
                  <a:lnTo>
                    <a:pt x="242" y="3"/>
                  </a:lnTo>
                  <a:lnTo>
                    <a:pt x="224" y="14"/>
                  </a:lnTo>
                  <a:lnTo>
                    <a:pt x="181" y="52"/>
                  </a:lnTo>
                  <a:lnTo>
                    <a:pt x="166" y="68"/>
                  </a:lnTo>
                  <a:lnTo>
                    <a:pt x="157" y="87"/>
                  </a:lnTo>
                  <a:lnTo>
                    <a:pt x="149" y="128"/>
                  </a:lnTo>
                  <a:lnTo>
                    <a:pt x="146" y="176"/>
                  </a:lnTo>
                  <a:lnTo>
                    <a:pt x="143" y="223"/>
                  </a:lnTo>
                  <a:lnTo>
                    <a:pt x="139" y="366"/>
                  </a:lnTo>
                  <a:lnTo>
                    <a:pt x="88" y="397"/>
                  </a:lnTo>
                  <a:lnTo>
                    <a:pt x="76" y="400"/>
                  </a:lnTo>
                  <a:lnTo>
                    <a:pt x="66" y="399"/>
                  </a:lnTo>
                  <a:lnTo>
                    <a:pt x="58" y="393"/>
                  </a:lnTo>
                  <a:lnTo>
                    <a:pt x="52" y="383"/>
                  </a:lnTo>
                  <a:lnTo>
                    <a:pt x="46" y="353"/>
                  </a:lnTo>
                  <a:lnTo>
                    <a:pt x="46" y="322"/>
                  </a:lnTo>
                  <a:lnTo>
                    <a:pt x="53" y="261"/>
                  </a:lnTo>
                  <a:lnTo>
                    <a:pt x="64" y="226"/>
                  </a:lnTo>
                  <a:lnTo>
                    <a:pt x="72" y="215"/>
                  </a:lnTo>
                  <a:lnTo>
                    <a:pt x="83" y="211"/>
                  </a:lnTo>
                  <a:lnTo>
                    <a:pt x="110" y="211"/>
                  </a:lnTo>
                  <a:lnTo>
                    <a:pt x="143" y="223"/>
                  </a:lnTo>
                  <a:lnTo>
                    <a:pt x="146" y="176"/>
                  </a:lnTo>
                  <a:close/>
                </a:path>
              </a:pathLst>
            </a:custGeom>
            <a:gradFill rotWithShape="0">
              <a:gsLst>
                <a:gs pos="0">
                  <a:srgbClr val="766347"/>
                </a:gs>
                <a:gs pos="50000">
                  <a:srgbClr val="FFD699"/>
                </a:gs>
                <a:gs pos="100000">
                  <a:srgbClr val="766347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kumimoji="0" lang="pl-PL" sz="1800" kern="0">
                <a:solidFill>
                  <a:sysClr val="windowText" lastClr="000000"/>
                </a:solidFill>
                <a:latin typeface="Arial" panose="020B0604020202020204" pitchFamily="34" charset="0"/>
              </a:endParaRPr>
            </a:p>
          </p:txBody>
        </p:sp>
        <p:sp>
          <p:nvSpPr>
            <p:cNvPr id="112666" name="Freeform 20"/>
            <p:cNvSpPr>
              <a:spLocks/>
            </p:cNvSpPr>
            <p:nvPr/>
          </p:nvSpPr>
          <p:spPr bwMode="auto">
            <a:xfrm>
              <a:off x="2624" y="3266"/>
              <a:ext cx="96" cy="153"/>
            </a:xfrm>
            <a:custGeom>
              <a:avLst/>
              <a:gdLst>
                <a:gd name="T0" fmla="*/ 0 w 289"/>
                <a:gd name="T1" fmla="*/ 0 h 458"/>
                <a:gd name="T2" fmla="*/ 0 w 289"/>
                <a:gd name="T3" fmla="*/ 0 h 458"/>
                <a:gd name="T4" fmla="*/ 0 w 289"/>
                <a:gd name="T5" fmla="*/ 0 h 458"/>
                <a:gd name="T6" fmla="*/ 0 w 289"/>
                <a:gd name="T7" fmla="*/ 0 h 458"/>
                <a:gd name="T8" fmla="*/ 0 w 289"/>
                <a:gd name="T9" fmla="*/ 0 h 458"/>
                <a:gd name="T10" fmla="*/ 0 w 289"/>
                <a:gd name="T11" fmla="*/ 0 h 458"/>
                <a:gd name="T12" fmla="*/ 0 w 289"/>
                <a:gd name="T13" fmla="*/ 0 h 458"/>
                <a:gd name="T14" fmla="*/ 0 w 289"/>
                <a:gd name="T15" fmla="*/ 0 h 458"/>
                <a:gd name="T16" fmla="*/ 0 w 289"/>
                <a:gd name="T17" fmla="*/ 0 h 458"/>
                <a:gd name="T18" fmla="*/ 0 w 289"/>
                <a:gd name="T19" fmla="*/ 0 h 458"/>
                <a:gd name="T20" fmla="*/ 0 w 289"/>
                <a:gd name="T21" fmla="*/ 0 h 458"/>
                <a:gd name="T22" fmla="*/ 0 w 289"/>
                <a:gd name="T23" fmla="*/ 0 h 458"/>
                <a:gd name="T24" fmla="*/ 0 w 289"/>
                <a:gd name="T25" fmla="*/ 0 h 458"/>
                <a:gd name="T26" fmla="*/ 0 w 289"/>
                <a:gd name="T27" fmla="*/ 0 h 458"/>
                <a:gd name="T28" fmla="*/ 0 w 289"/>
                <a:gd name="T29" fmla="*/ 0 h 458"/>
                <a:gd name="T30" fmla="*/ 0 w 289"/>
                <a:gd name="T31" fmla="*/ 0 h 458"/>
                <a:gd name="T32" fmla="*/ 0 w 289"/>
                <a:gd name="T33" fmla="*/ 0 h 458"/>
                <a:gd name="T34" fmla="*/ 0 w 289"/>
                <a:gd name="T35" fmla="*/ 0 h 458"/>
                <a:gd name="T36" fmla="*/ 0 w 289"/>
                <a:gd name="T37" fmla="*/ 0 h 458"/>
                <a:gd name="T38" fmla="*/ 0 w 289"/>
                <a:gd name="T39" fmla="*/ 0 h 458"/>
                <a:gd name="T40" fmla="*/ 0 w 289"/>
                <a:gd name="T41" fmla="*/ 0 h 458"/>
                <a:gd name="T42" fmla="*/ 0 w 289"/>
                <a:gd name="T43" fmla="*/ 0 h 458"/>
                <a:gd name="T44" fmla="*/ 0 w 289"/>
                <a:gd name="T45" fmla="*/ 0 h 458"/>
                <a:gd name="T46" fmla="*/ 0 w 289"/>
                <a:gd name="T47" fmla="*/ 0 h 458"/>
                <a:gd name="T48" fmla="*/ 0 w 289"/>
                <a:gd name="T49" fmla="*/ 0 h 458"/>
                <a:gd name="T50" fmla="*/ 0 w 289"/>
                <a:gd name="T51" fmla="*/ 0 h 458"/>
                <a:gd name="T52" fmla="*/ 0 w 289"/>
                <a:gd name="T53" fmla="*/ 0 h 458"/>
                <a:gd name="T54" fmla="*/ 0 w 289"/>
                <a:gd name="T55" fmla="*/ 0 h 458"/>
                <a:gd name="T56" fmla="*/ 0 w 289"/>
                <a:gd name="T57" fmla="*/ 0 h 458"/>
                <a:gd name="T58" fmla="*/ 0 w 289"/>
                <a:gd name="T59" fmla="*/ 0 h 458"/>
                <a:gd name="T60" fmla="*/ 0 w 289"/>
                <a:gd name="T61" fmla="*/ 0 h 458"/>
                <a:gd name="T62" fmla="*/ 0 w 289"/>
                <a:gd name="T63" fmla="*/ 0 h 458"/>
                <a:gd name="T64" fmla="*/ 0 w 289"/>
                <a:gd name="T65" fmla="*/ 0 h 458"/>
                <a:gd name="T66" fmla="*/ 0 w 289"/>
                <a:gd name="T67" fmla="*/ 0 h 458"/>
                <a:gd name="T68" fmla="*/ 0 w 289"/>
                <a:gd name="T69" fmla="*/ 0 h 458"/>
                <a:gd name="T70" fmla="*/ 0 w 289"/>
                <a:gd name="T71" fmla="*/ 0 h 458"/>
                <a:gd name="T72" fmla="*/ 0 w 289"/>
                <a:gd name="T73" fmla="*/ 0 h 458"/>
                <a:gd name="T74" fmla="*/ 0 w 289"/>
                <a:gd name="T75" fmla="*/ 0 h 458"/>
                <a:gd name="T76" fmla="*/ 0 w 289"/>
                <a:gd name="T77" fmla="*/ 0 h 458"/>
                <a:gd name="T78" fmla="*/ 0 w 289"/>
                <a:gd name="T79" fmla="*/ 0 h 458"/>
                <a:gd name="T80" fmla="*/ 0 w 289"/>
                <a:gd name="T81" fmla="*/ 0 h 458"/>
                <a:gd name="T82" fmla="*/ 0 w 289"/>
                <a:gd name="T83" fmla="*/ 0 h 458"/>
                <a:gd name="T84" fmla="*/ 0 w 289"/>
                <a:gd name="T85" fmla="*/ 0 h 458"/>
                <a:gd name="T86" fmla="*/ 0 w 289"/>
                <a:gd name="T87" fmla="*/ 0 h 458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w 289"/>
                <a:gd name="T133" fmla="*/ 0 h 458"/>
                <a:gd name="T134" fmla="*/ 289 w 289"/>
                <a:gd name="T135" fmla="*/ 458 h 458"/>
              </a:gdLst>
              <a:ahLst/>
              <a:cxnLst>
                <a:cxn ang="T88">
                  <a:pos x="T0" y="T1"/>
                </a:cxn>
                <a:cxn ang="T89">
                  <a:pos x="T2" y="T3"/>
                </a:cxn>
                <a:cxn ang="T90">
                  <a:pos x="T4" y="T5"/>
                </a:cxn>
                <a:cxn ang="T91">
                  <a:pos x="T6" y="T7"/>
                </a:cxn>
                <a:cxn ang="T92">
                  <a:pos x="T8" y="T9"/>
                </a:cxn>
                <a:cxn ang="T93">
                  <a:pos x="T10" y="T11"/>
                </a:cxn>
                <a:cxn ang="T94">
                  <a:pos x="T12" y="T13"/>
                </a:cxn>
                <a:cxn ang="T95">
                  <a:pos x="T14" y="T15"/>
                </a:cxn>
                <a:cxn ang="T96">
                  <a:pos x="T16" y="T17"/>
                </a:cxn>
                <a:cxn ang="T97">
                  <a:pos x="T18" y="T19"/>
                </a:cxn>
                <a:cxn ang="T98">
                  <a:pos x="T20" y="T21"/>
                </a:cxn>
                <a:cxn ang="T99">
                  <a:pos x="T22" y="T23"/>
                </a:cxn>
                <a:cxn ang="T100">
                  <a:pos x="T24" y="T25"/>
                </a:cxn>
                <a:cxn ang="T101">
                  <a:pos x="T26" y="T27"/>
                </a:cxn>
                <a:cxn ang="T102">
                  <a:pos x="T28" y="T29"/>
                </a:cxn>
                <a:cxn ang="T103">
                  <a:pos x="T30" y="T31"/>
                </a:cxn>
                <a:cxn ang="T104">
                  <a:pos x="T32" y="T33"/>
                </a:cxn>
                <a:cxn ang="T105">
                  <a:pos x="T34" y="T35"/>
                </a:cxn>
                <a:cxn ang="T106">
                  <a:pos x="T36" y="T37"/>
                </a:cxn>
                <a:cxn ang="T107">
                  <a:pos x="T38" y="T39"/>
                </a:cxn>
                <a:cxn ang="T108">
                  <a:pos x="T40" y="T41"/>
                </a:cxn>
                <a:cxn ang="T109">
                  <a:pos x="T42" y="T43"/>
                </a:cxn>
                <a:cxn ang="T110">
                  <a:pos x="T44" y="T45"/>
                </a:cxn>
                <a:cxn ang="T111">
                  <a:pos x="T46" y="T47"/>
                </a:cxn>
                <a:cxn ang="T112">
                  <a:pos x="T48" y="T49"/>
                </a:cxn>
                <a:cxn ang="T113">
                  <a:pos x="T50" y="T51"/>
                </a:cxn>
                <a:cxn ang="T114">
                  <a:pos x="T52" y="T53"/>
                </a:cxn>
                <a:cxn ang="T115">
                  <a:pos x="T54" y="T55"/>
                </a:cxn>
                <a:cxn ang="T116">
                  <a:pos x="T56" y="T57"/>
                </a:cxn>
                <a:cxn ang="T117">
                  <a:pos x="T58" y="T59"/>
                </a:cxn>
                <a:cxn ang="T118">
                  <a:pos x="T60" y="T61"/>
                </a:cxn>
                <a:cxn ang="T119">
                  <a:pos x="T62" y="T63"/>
                </a:cxn>
                <a:cxn ang="T120">
                  <a:pos x="T64" y="T65"/>
                </a:cxn>
                <a:cxn ang="T121">
                  <a:pos x="T66" y="T67"/>
                </a:cxn>
                <a:cxn ang="T122">
                  <a:pos x="T68" y="T69"/>
                </a:cxn>
                <a:cxn ang="T123">
                  <a:pos x="T70" y="T71"/>
                </a:cxn>
                <a:cxn ang="T124">
                  <a:pos x="T72" y="T73"/>
                </a:cxn>
                <a:cxn ang="T125">
                  <a:pos x="T74" y="T75"/>
                </a:cxn>
                <a:cxn ang="T126">
                  <a:pos x="T76" y="T77"/>
                </a:cxn>
                <a:cxn ang="T127">
                  <a:pos x="T78" y="T79"/>
                </a:cxn>
                <a:cxn ang="T128">
                  <a:pos x="T80" y="T81"/>
                </a:cxn>
                <a:cxn ang="T129">
                  <a:pos x="T82" y="T83"/>
                </a:cxn>
                <a:cxn ang="T130">
                  <a:pos x="T84" y="T85"/>
                </a:cxn>
                <a:cxn ang="T131">
                  <a:pos x="T86" y="T87"/>
                </a:cxn>
              </a:cxnLst>
              <a:rect l="T132" t="T133" r="T134" b="T135"/>
              <a:pathLst>
                <a:path w="289" h="458">
                  <a:moveTo>
                    <a:pt x="146" y="176"/>
                  </a:moveTo>
                  <a:lnTo>
                    <a:pt x="123" y="174"/>
                  </a:lnTo>
                  <a:lnTo>
                    <a:pt x="101" y="178"/>
                  </a:lnTo>
                  <a:lnTo>
                    <a:pt x="81" y="185"/>
                  </a:lnTo>
                  <a:lnTo>
                    <a:pt x="62" y="197"/>
                  </a:lnTo>
                  <a:lnTo>
                    <a:pt x="34" y="224"/>
                  </a:lnTo>
                  <a:lnTo>
                    <a:pt x="17" y="247"/>
                  </a:lnTo>
                  <a:lnTo>
                    <a:pt x="8" y="276"/>
                  </a:lnTo>
                  <a:lnTo>
                    <a:pt x="1" y="320"/>
                  </a:lnTo>
                  <a:lnTo>
                    <a:pt x="0" y="357"/>
                  </a:lnTo>
                  <a:lnTo>
                    <a:pt x="5" y="411"/>
                  </a:lnTo>
                  <a:lnTo>
                    <a:pt x="12" y="435"/>
                  </a:lnTo>
                  <a:lnTo>
                    <a:pt x="23" y="452"/>
                  </a:lnTo>
                  <a:lnTo>
                    <a:pt x="38" y="458"/>
                  </a:lnTo>
                  <a:lnTo>
                    <a:pt x="59" y="449"/>
                  </a:lnTo>
                  <a:lnTo>
                    <a:pt x="139" y="391"/>
                  </a:lnTo>
                  <a:lnTo>
                    <a:pt x="143" y="425"/>
                  </a:lnTo>
                  <a:lnTo>
                    <a:pt x="146" y="441"/>
                  </a:lnTo>
                  <a:lnTo>
                    <a:pt x="149" y="453"/>
                  </a:lnTo>
                  <a:lnTo>
                    <a:pt x="160" y="456"/>
                  </a:lnTo>
                  <a:lnTo>
                    <a:pt x="180" y="449"/>
                  </a:lnTo>
                  <a:lnTo>
                    <a:pt x="251" y="398"/>
                  </a:lnTo>
                  <a:lnTo>
                    <a:pt x="252" y="381"/>
                  </a:lnTo>
                  <a:lnTo>
                    <a:pt x="213" y="403"/>
                  </a:lnTo>
                  <a:lnTo>
                    <a:pt x="196" y="409"/>
                  </a:lnTo>
                  <a:lnTo>
                    <a:pt x="189" y="402"/>
                  </a:lnTo>
                  <a:lnTo>
                    <a:pt x="186" y="389"/>
                  </a:lnTo>
                  <a:lnTo>
                    <a:pt x="186" y="372"/>
                  </a:lnTo>
                  <a:lnTo>
                    <a:pt x="184" y="298"/>
                  </a:lnTo>
                  <a:lnTo>
                    <a:pt x="188" y="223"/>
                  </a:lnTo>
                  <a:lnTo>
                    <a:pt x="201" y="75"/>
                  </a:lnTo>
                  <a:lnTo>
                    <a:pt x="208" y="51"/>
                  </a:lnTo>
                  <a:lnTo>
                    <a:pt x="222" y="40"/>
                  </a:lnTo>
                  <a:lnTo>
                    <a:pt x="242" y="39"/>
                  </a:lnTo>
                  <a:lnTo>
                    <a:pt x="268" y="45"/>
                  </a:lnTo>
                  <a:lnTo>
                    <a:pt x="289" y="2"/>
                  </a:lnTo>
                  <a:lnTo>
                    <a:pt x="262" y="0"/>
                  </a:lnTo>
                  <a:lnTo>
                    <a:pt x="242" y="3"/>
                  </a:lnTo>
                  <a:lnTo>
                    <a:pt x="224" y="14"/>
                  </a:lnTo>
                  <a:lnTo>
                    <a:pt x="181" y="52"/>
                  </a:lnTo>
                  <a:lnTo>
                    <a:pt x="166" y="68"/>
                  </a:lnTo>
                  <a:lnTo>
                    <a:pt x="157" y="87"/>
                  </a:lnTo>
                  <a:lnTo>
                    <a:pt x="149" y="128"/>
                  </a:lnTo>
                  <a:lnTo>
                    <a:pt x="146" y="176"/>
                  </a:lnTo>
                  <a:close/>
                </a:path>
              </a:pathLst>
            </a:custGeom>
            <a:gradFill rotWithShape="0">
              <a:gsLst>
                <a:gs pos="0">
                  <a:srgbClr val="766347"/>
                </a:gs>
                <a:gs pos="50000">
                  <a:srgbClr val="FFD699"/>
                </a:gs>
                <a:gs pos="100000">
                  <a:srgbClr val="766347"/>
                </a:gs>
              </a:gsLst>
              <a:lin ang="0" scaled="1"/>
            </a:gradFill>
            <a:ln w="0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kumimoji="0" lang="pl-PL" sz="1800" kern="0">
                <a:solidFill>
                  <a:sysClr val="windowText" lastClr="000000"/>
                </a:solidFill>
                <a:latin typeface="Arial" panose="020B0604020202020204" pitchFamily="34" charset="0"/>
              </a:endParaRPr>
            </a:p>
          </p:txBody>
        </p:sp>
        <p:sp>
          <p:nvSpPr>
            <p:cNvPr id="112667" name="Freeform 21"/>
            <p:cNvSpPr>
              <a:spLocks/>
            </p:cNvSpPr>
            <p:nvPr/>
          </p:nvSpPr>
          <p:spPr bwMode="auto">
            <a:xfrm>
              <a:off x="576" y="3168"/>
              <a:ext cx="4420" cy="1132"/>
            </a:xfrm>
            <a:custGeom>
              <a:avLst/>
              <a:gdLst>
                <a:gd name="T0" fmla="*/ 0 w 13261"/>
                <a:gd name="T1" fmla="*/ 0 h 3466"/>
                <a:gd name="T2" fmla="*/ 0 w 13261"/>
                <a:gd name="T3" fmla="*/ 0 h 3466"/>
                <a:gd name="T4" fmla="*/ 0 w 13261"/>
                <a:gd name="T5" fmla="*/ 0 h 3466"/>
                <a:gd name="T6" fmla="*/ 0 w 13261"/>
                <a:gd name="T7" fmla="*/ 0 h 3466"/>
                <a:gd name="T8" fmla="*/ 0 w 13261"/>
                <a:gd name="T9" fmla="*/ 0 h 3466"/>
                <a:gd name="T10" fmla="*/ 0 w 13261"/>
                <a:gd name="T11" fmla="*/ 0 h 3466"/>
                <a:gd name="T12" fmla="*/ 0 w 13261"/>
                <a:gd name="T13" fmla="*/ 0 h 3466"/>
                <a:gd name="T14" fmla="*/ 0 w 13261"/>
                <a:gd name="T15" fmla="*/ 0 h 3466"/>
                <a:gd name="T16" fmla="*/ 0 w 13261"/>
                <a:gd name="T17" fmla="*/ 0 h 3466"/>
                <a:gd name="T18" fmla="*/ 0 w 13261"/>
                <a:gd name="T19" fmla="*/ 0 h 3466"/>
                <a:gd name="T20" fmla="*/ 0 w 13261"/>
                <a:gd name="T21" fmla="*/ 0 h 3466"/>
                <a:gd name="T22" fmla="*/ 0 w 13261"/>
                <a:gd name="T23" fmla="*/ 0 h 3466"/>
                <a:gd name="T24" fmla="*/ 0 w 13261"/>
                <a:gd name="T25" fmla="*/ 0 h 3466"/>
                <a:gd name="T26" fmla="*/ 0 w 13261"/>
                <a:gd name="T27" fmla="*/ 0 h 3466"/>
                <a:gd name="T28" fmla="*/ 0 w 13261"/>
                <a:gd name="T29" fmla="*/ 0 h 3466"/>
                <a:gd name="T30" fmla="*/ 0 w 13261"/>
                <a:gd name="T31" fmla="*/ 0 h 3466"/>
                <a:gd name="T32" fmla="*/ 0 w 13261"/>
                <a:gd name="T33" fmla="*/ 0 h 3466"/>
                <a:gd name="T34" fmla="*/ 0 w 13261"/>
                <a:gd name="T35" fmla="*/ 0 h 3466"/>
                <a:gd name="T36" fmla="*/ 0 w 13261"/>
                <a:gd name="T37" fmla="*/ 0 h 3466"/>
                <a:gd name="T38" fmla="*/ 0 w 13261"/>
                <a:gd name="T39" fmla="*/ 0 h 3466"/>
                <a:gd name="T40" fmla="*/ 0 w 13261"/>
                <a:gd name="T41" fmla="*/ 0 h 3466"/>
                <a:gd name="T42" fmla="*/ 0 w 13261"/>
                <a:gd name="T43" fmla="*/ 0 h 3466"/>
                <a:gd name="T44" fmla="*/ 0 w 13261"/>
                <a:gd name="T45" fmla="*/ 0 h 3466"/>
                <a:gd name="T46" fmla="*/ 0 w 13261"/>
                <a:gd name="T47" fmla="*/ 0 h 3466"/>
                <a:gd name="T48" fmla="*/ 0 w 13261"/>
                <a:gd name="T49" fmla="*/ 0 h 3466"/>
                <a:gd name="T50" fmla="*/ 0 w 13261"/>
                <a:gd name="T51" fmla="*/ 0 h 3466"/>
                <a:gd name="T52" fmla="*/ 0 w 13261"/>
                <a:gd name="T53" fmla="*/ 0 h 3466"/>
                <a:gd name="T54" fmla="*/ 0 w 13261"/>
                <a:gd name="T55" fmla="*/ 0 h 3466"/>
                <a:gd name="T56" fmla="*/ 0 w 13261"/>
                <a:gd name="T57" fmla="*/ 0 h 3466"/>
                <a:gd name="T58" fmla="*/ 0 w 13261"/>
                <a:gd name="T59" fmla="*/ 0 h 3466"/>
                <a:gd name="T60" fmla="*/ 0 w 13261"/>
                <a:gd name="T61" fmla="*/ 0 h 3466"/>
                <a:gd name="T62" fmla="*/ 0 w 13261"/>
                <a:gd name="T63" fmla="*/ 0 h 3466"/>
                <a:gd name="T64" fmla="*/ 0 w 13261"/>
                <a:gd name="T65" fmla="*/ 0 h 3466"/>
                <a:gd name="T66" fmla="*/ 0 w 13261"/>
                <a:gd name="T67" fmla="*/ 0 h 3466"/>
                <a:gd name="T68" fmla="*/ 0 w 13261"/>
                <a:gd name="T69" fmla="*/ 0 h 3466"/>
                <a:gd name="T70" fmla="*/ 0 w 13261"/>
                <a:gd name="T71" fmla="*/ 0 h 3466"/>
                <a:gd name="T72" fmla="*/ 0 w 13261"/>
                <a:gd name="T73" fmla="*/ 0 h 3466"/>
                <a:gd name="T74" fmla="*/ 0 w 13261"/>
                <a:gd name="T75" fmla="*/ 0 h 3466"/>
                <a:gd name="T76" fmla="*/ 0 w 13261"/>
                <a:gd name="T77" fmla="*/ 0 h 3466"/>
                <a:gd name="T78" fmla="*/ 0 w 13261"/>
                <a:gd name="T79" fmla="*/ 0 h 3466"/>
                <a:gd name="T80" fmla="*/ 0 w 13261"/>
                <a:gd name="T81" fmla="*/ 0 h 3466"/>
                <a:gd name="T82" fmla="*/ 0 w 13261"/>
                <a:gd name="T83" fmla="*/ 0 h 3466"/>
                <a:gd name="T84" fmla="*/ 0 w 13261"/>
                <a:gd name="T85" fmla="*/ 0 h 3466"/>
                <a:gd name="T86" fmla="*/ 0 w 13261"/>
                <a:gd name="T87" fmla="*/ 0 h 3466"/>
                <a:gd name="T88" fmla="*/ 0 w 13261"/>
                <a:gd name="T89" fmla="*/ 0 h 3466"/>
                <a:gd name="T90" fmla="*/ 0 w 13261"/>
                <a:gd name="T91" fmla="*/ 0 h 3466"/>
                <a:gd name="T92" fmla="*/ 0 w 13261"/>
                <a:gd name="T93" fmla="*/ 0 h 3466"/>
                <a:gd name="T94" fmla="*/ 0 w 13261"/>
                <a:gd name="T95" fmla="*/ 0 h 3466"/>
                <a:gd name="T96" fmla="*/ 0 w 13261"/>
                <a:gd name="T97" fmla="*/ 0 h 3466"/>
                <a:gd name="T98" fmla="*/ 0 w 13261"/>
                <a:gd name="T99" fmla="*/ 0 h 3466"/>
                <a:gd name="T100" fmla="*/ 0 w 13261"/>
                <a:gd name="T101" fmla="*/ 0 h 3466"/>
                <a:gd name="T102" fmla="*/ 0 w 13261"/>
                <a:gd name="T103" fmla="*/ 0 h 3466"/>
                <a:gd name="T104" fmla="*/ 0 w 13261"/>
                <a:gd name="T105" fmla="*/ 0 h 3466"/>
                <a:gd name="T106" fmla="*/ 0 w 13261"/>
                <a:gd name="T107" fmla="*/ 0 h 346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w 13261"/>
                <a:gd name="T163" fmla="*/ 0 h 3466"/>
                <a:gd name="T164" fmla="*/ 13261 w 13261"/>
                <a:gd name="T165" fmla="*/ 3466 h 3466"/>
              </a:gdLst>
              <a:ahLst/>
              <a:cxnLst>
                <a:cxn ang="T108">
                  <a:pos x="T0" y="T1"/>
                </a:cxn>
                <a:cxn ang="T109">
                  <a:pos x="T2" y="T3"/>
                </a:cxn>
                <a:cxn ang="T110">
                  <a:pos x="T4" y="T5"/>
                </a:cxn>
                <a:cxn ang="T111">
                  <a:pos x="T6" y="T7"/>
                </a:cxn>
                <a:cxn ang="T112">
                  <a:pos x="T8" y="T9"/>
                </a:cxn>
                <a:cxn ang="T113">
                  <a:pos x="T10" y="T11"/>
                </a:cxn>
                <a:cxn ang="T114">
                  <a:pos x="T12" y="T13"/>
                </a:cxn>
                <a:cxn ang="T115">
                  <a:pos x="T14" y="T15"/>
                </a:cxn>
                <a:cxn ang="T116">
                  <a:pos x="T16" y="T17"/>
                </a:cxn>
                <a:cxn ang="T117">
                  <a:pos x="T18" y="T19"/>
                </a:cxn>
                <a:cxn ang="T118">
                  <a:pos x="T20" y="T21"/>
                </a:cxn>
                <a:cxn ang="T119">
                  <a:pos x="T22" y="T23"/>
                </a:cxn>
                <a:cxn ang="T120">
                  <a:pos x="T24" y="T25"/>
                </a:cxn>
                <a:cxn ang="T121">
                  <a:pos x="T26" y="T27"/>
                </a:cxn>
                <a:cxn ang="T122">
                  <a:pos x="T28" y="T29"/>
                </a:cxn>
                <a:cxn ang="T123">
                  <a:pos x="T30" y="T31"/>
                </a:cxn>
                <a:cxn ang="T124">
                  <a:pos x="T32" y="T33"/>
                </a:cxn>
                <a:cxn ang="T125">
                  <a:pos x="T34" y="T35"/>
                </a:cxn>
                <a:cxn ang="T126">
                  <a:pos x="T36" y="T37"/>
                </a:cxn>
                <a:cxn ang="T127">
                  <a:pos x="T38" y="T39"/>
                </a:cxn>
                <a:cxn ang="T128">
                  <a:pos x="T40" y="T41"/>
                </a:cxn>
                <a:cxn ang="T129">
                  <a:pos x="T42" y="T43"/>
                </a:cxn>
                <a:cxn ang="T130">
                  <a:pos x="T44" y="T45"/>
                </a:cxn>
                <a:cxn ang="T131">
                  <a:pos x="T46" y="T47"/>
                </a:cxn>
                <a:cxn ang="T132">
                  <a:pos x="T48" y="T49"/>
                </a:cxn>
                <a:cxn ang="T133">
                  <a:pos x="T50" y="T51"/>
                </a:cxn>
                <a:cxn ang="T134">
                  <a:pos x="T52" y="T53"/>
                </a:cxn>
                <a:cxn ang="T135">
                  <a:pos x="T54" y="T55"/>
                </a:cxn>
                <a:cxn ang="T136">
                  <a:pos x="T56" y="T57"/>
                </a:cxn>
                <a:cxn ang="T137">
                  <a:pos x="T58" y="T59"/>
                </a:cxn>
                <a:cxn ang="T138">
                  <a:pos x="T60" y="T61"/>
                </a:cxn>
                <a:cxn ang="T139">
                  <a:pos x="T62" y="T63"/>
                </a:cxn>
                <a:cxn ang="T140">
                  <a:pos x="T64" y="T65"/>
                </a:cxn>
                <a:cxn ang="T141">
                  <a:pos x="T66" y="T67"/>
                </a:cxn>
                <a:cxn ang="T142">
                  <a:pos x="T68" y="T69"/>
                </a:cxn>
                <a:cxn ang="T143">
                  <a:pos x="T70" y="T71"/>
                </a:cxn>
                <a:cxn ang="T144">
                  <a:pos x="T72" y="T73"/>
                </a:cxn>
                <a:cxn ang="T145">
                  <a:pos x="T74" y="T75"/>
                </a:cxn>
                <a:cxn ang="T146">
                  <a:pos x="T76" y="T77"/>
                </a:cxn>
                <a:cxn ang="T147">
                  <a:pos x="T78" y="T79"/>
                </a:cxn>
                <a:cxn ang="T148">
                  <a:pos x="T80" y="T81"/>
                </a:cxn>
                <a:cxn ang="T149">
                  <a:pos x="T82" y="T83"/>
                </a:cxn>
                <a:cxn ang="T150">
                  <a:pos x="T84" y="T85"/>
                </a:cxn>
                <a:cxn ang="T151">
                  <a:pos x="T86" y="T87"/>
                </a:cxn>
                <a:cxn ang="T152">
                  <a:pos x="T88" y="T89"/>
                </a:cxn>
                <a:cxn ang="T153">
                  <a:pos x="T90" y="T91"/>
                </a:cxn>
                <a:cxn ang="T154">
                  <a:pos x="T92" y="T93"/>
                </a:cxn>
                <a:cxn ang="T155">
                  <a:pos x="T94" y="T95"/>
                </a:cxn>
                <a:cxn ang="T156">
                  <a:pos x="T96" y="T97"/>
                </a:cxn>
                <a:cxn ang="T157">
                  <a:pos x="T98" y="T99"/>
                </a:cxn>
                <a:cxn ang="T158">
                  <a:pos x="T100" y="T101"/>
                </a:cxn>
                <a:cxn ang="T159">
                  <a:pos x="T102" y="T103"/>
                </a:cxn>
                <a:cxn ang="T160">
                  <a:pos x="T104" y="T105"/>
                </a:cxn>
                <a:cxn ang="T161">
                  <a:pos x="T106" y="T107"/>
                </a:cxn>
              </a:cxnLst>
              <a:rect l="T162" t="T163" r="T164" b="T165"/>
              <a:pathLst>
                <a:path w="13261" h="3466">
                  <a:moveTo>
                    <a:pt x="604" y="3438"/>
                  </a:moveTo>
                  <a:lnTo>
                    <a:pt x="565" y="3422"/>
                  </a:lnTo>
                  <a:lnTo>
                    <a:pt x="529" y="3401"/>
                  </a:lnTo>
                  <a:lnTo>
                    <a:pt x="498" y="3374"/>
                  </a:lnTo>
                  <a:lnTo>
                    <a:pt x="470" y="3344"/>
                  </a:lnTo>
                  <a:lnTo>
                    <a:pt x="446" y="3308"/>
                  </a:lnTo>
                  <a:lnTo>
                    <a:pt x="424" y="3268"/>
                  </a:lnTo>
                  <a:lnTo>
                    <a:pt x="389" y="3178"/>
                  </a:lnTo>
                  <a:lnTo>
                    <a:pt x="374" y="3122"/>
                  </a:lnTo>
                  <a:lnTo>
                    <a:pt x="362" y="3064"/>
                  </a:lnTo>
                  <a:lnTo>
                    <a:pt x="342" y="2938"/>
                  </a:lnTo>
                  <a:lnTo>
                    <a:pt x="317" y="2670"/>
                  </a:lnTo>
                  <a:lnTo>
                    <a:pt x="306" y="2535"/>
                  </a:lnTo>
                  <a:lnTo>
                    <a:pt x="292" y="2405"/>
                  </a:lnTo>
                  <a:lnTo>
                    <a:pt x="271" y="2283"/>
                  </a:lnTo>
                  <a:lnTo>
                    <a:pt x="241" y="2175"/>
                  </a:lnTo>
                  <a:lnTo>
                    <a:pt x="132" y="1851"/>
                  </a:lnTo>
                  <a:lnTo>
                    <a:pt x="89" y="1711"/>
                  </a:lnTo>
                  <a:lnTo>
                    <a:pt x="54" y="1584"/>
                  </a:lnTo>
                  <a:lnTo>
                    <a:pt x="27" y="1470"/>
                  </a:lnTo>
                  <a:lnTo>
                    <a:pt x="9" y="1367"/>
                  </a:lnTo>
                  <a:lnTo>
                    <a:pt x="0" y="1275"/>
                  </a:lnTo>
                  <a:lnTo>
                    <a:pt x="0" y="1195"/>
                  </a:lnTo>
                  <a:lnTo>
                    <a:pt x="9" y="1123"/>
                  </a:lnTo>
                  <a:lnTo>
                    <a:pt x="29" y="1060"/>
                  </a:lnTo>
                  <a:lnTo>
                    <a:pt x="57" y="1005"/>
                  </a:lnTo>
                  <a:lnTo>
                    <a:pt x="97" y="957"/>
                  </a:lnTo>
                  <a:lnTo>
                    <a:pt x="149" y="915"/>
                  </a:lnTo>
                  <a:lnTo>
                    <a:pt x="211" y="879"/>
                  </a:lnTo>
                  <a:lnTo>
                    <a:pt x="286" y="848"/>
                  </a:lnTo>
                  <a:lnTo>
                    <a:pt x="371" y="821"/>
                  </a:lnTo>
                  <a:lnTo>
                    <a:pt x="480" y="793"/>
                  </a:lnTo>
                  <a:lnTo>
                    <a:pt x="578" y="773"/>
                  </a:lnTo>
                  <a:lnTo>
                    <a:pt x="666" y="760"/>
                  </a:lnTo>
                  <a:lnTo>
                    <a:pt x="745" y="755"/>
                  </a:lnTo>
                  <a:lnTo>
                    <a:pt x="818" y="759"/>
                  </a:lnTo>
                  <a:lnTo>
                    <a:pt x="880" y="771"/>
                  </a:lnTo>
                  <a:lnTo>
                    <a:pt x="937" y="789"/>
                  </a:lnTo>
                  <a:lnTo>
                    <a:pt x="987" y="817"/>
                  </a:lnTo>
                  <a:lnTo>
                    <a:pt x="1031" y="853"/>
                  </a:lnTo>
                  <a:lnTo>
                    <a:pt x="1070" y="898"/>
                  </a:lnTo>
                  <a:lnTo>
                    <a:pt x="1104" y="950"/>
                  </a:lnTo>
                  <a:lnTo>
                    <a:pt x="1134" y="1012"/>
                  </a:lnTo>
                  <a:lnTo>
                    <a:pt x="1160" y="1083"/>
                  </a:lnTo>
                  <a:lnTo>
                    <a:pt x="1184" y="1162"/>
                  </a:lnTo>
                  <a:lnTo>
                    <a:pt x="1206" y="1250"/>
                  </a:lnTo>
                  <a:lnTo>
                    <a:pt x="1226" y="1348"/>
                  </a:lnTo>
                  <a:lnTo>
                    <a:pt x="1364" y="1344"/>
                  </a:lnTo>
                  <a:lnTo>
                    <a:pt x="1502" y="1334"/>
                  </a:lnTo>
                  <a:lnTo>
                    <a:pt x="1639" y="1318"/>
                  </a:lnTo>
                  <a:lnTo>
                    <a:pt x="1776" y="1295"/>
                  </a:lnTo>
                  <a:lnTo>
                    <a:pt x="1911" y="1267"/>
                  </a:lnTo>
                  <a:lnTo>
                    <a:pt x="2045" y="1232"/>
                  </a:lnTo>
                  <a:lnTo>
                    <a:pt x="2176" y="1190"/>
                  </a:lnTo>
                  <a:lnTo>
                    <a:pt x="2307" y="1144"/>
                  </a:lnTo>
                  <a:lnTo>
                    <a:pt x="2266" y="954"/>
                  </a:lnTo>
                  <a:lnTo>
                    <a:pt x="2260" y="922"/>
                  </a:lnTo>
                  <a:lnTo>
                    <a:pt x="2258" y="892"/>
                  </a:lnTo>
                  <a:lnTo>
                    <a:pt x="2263" y="832"/>
                  </a:lnTo>
                  <a:lnTo>
                    <a:pt x="2280" y="775"/>
                  </a:lnTo>
                  <a:lnTo>
                    <a:pt x="2309" y="719"/>
                  </a:lnTo>
                  <a:lnTo>
                    <a:pt x="2350" y="667"/>
                  </a:lnTo>
                  <a:lnTo>
                    <a:pt x="2402" y="617"/>
                  </a:lnTo>
                  <a:lnTo>
                    <a:pt x="2466" y="568"/>
                  </a:lnTo>
                  <a:lnTo>
                    <a:pt x="2540" y="521"/>
                  </a:lnTo>
                  <a:lnTo>
                    <a:pt x="2624" y="477"/>
                  </a:lnTo>
                  <a:lnTo>
                    <a:pt x="2718" y="435"/>
                  </a:lnTo>
                  <a:lnTo>
                    <a:pt x="2822" y="395"/>
                  </a:lnTo>
                  <a:lnTo>
                    <a:pt x="2934" y="357"/>
                  </a:lnTo>
                  <a:lnTo>
                    <a:pt x="3057" y="321"/>
                  </a:lnTo>
                  <a:lnTo>
                    <a:pt x="3188" y="287"/>
                  </a:lnTo>
                  <a:lnTo>
                    <a:pt x="3326" y="256"/>
                  </a:lnTo>
                  <a:lnTo>
                    <a:pt x="3474" y="225"/>
                  </a:lnTo>
                  <a:lnTo>
                    <a:pt x="3790" y="172"/>
                  </a:lnTo>
                  <a:lnTo>
                    <a:pt x="4134" y="125"/>
                  </a:lnTo>
                  <a:lnTo>
                    <a:pt x="4503" y="87"/>
                  </a:lnTo>
                  <a:lnTo>
                    <a:pt x="4895" y="55"/>
                  </a:lnTo>
                  <a:lnTo>
                    <a:pt x="5305" y="31"/>
                  </a:lnTo>
                  <a:lnTo>
                    <a:pt x="5734" y="14"/>
                  </a:lnTo>
                  <a:lnTo>
                    <a:pt x="6177" y="4"/>
                  </a:lnTo>
                  <a:lnTo>
                    <a:pt x="6630" y="0"/>
                  </a:lnTo>
                  <a:lnTo>
                    <a:pt x="7084" y="4"/>
                  </a:lnTo>
                  <a:lnTo>
                    <a:pt x="7527" y="14"/>
                  </a:lnTo>
                  <a:lnTo>
                    <a:pt x="7955" y="31"/>
                  </a:lnTo>
                  <a:lnTo>
                    <a:pt x="8365" y="55"/>
                  </a:lnTo>
                  <a:lnTo>
                    <a:pt x="8758" y="87"/>
                  </a:lnTo>
                  <a:lnTo>
                    <a:pt x="9127" y="125"/>
                  </a:lnTo>
                  <a:lnTo>
                    <a:pt x="9471" y="172"/>
                  </a:lnTo>
                  <a:lnTo>
                    <a:pt x="9787" y="225"/>
                  </a:lnTo>
                  <a:lnTo>
                    <a:pt x="9934" y="256"/>
                  </a:lnTo>
                  <a:lnTo>
                    <a:pt x="10073" y="287"/>
                  </a:lnTo>
                  <a:lnTo>
                    <a:pt x="10203" y="321"/>
                  </a:lnTo>
                  <a:lnTo>
                    <a:pt x="10326" y="357"/>
                  </a:lnTo>
                  <a:lnTo>
                    <a:pt x="10439" y="395"/>
                  </a:lnTo>
                  <a:lnTo>
                    <a:pt x="10542" y="435"/>
                  </a:lnTo>
                  <a:lnTo>
                    <a:pt x="10636" y="477"/>
                  </a:lnTo>
                  <a:lnTo>
                    <a:pt x="10721" y="521"/>
                  </a:lnTo>
                  <a:lnTo>
                    <a:pt x="10794" y="568"/>
                  </a:lnTo>
                  <a:lnTo>
                    <a:pt x="10858" y="617"/>
                  </a:lnTo>
                  <a:lnTo>
                    <a:pt x="10910" y="667"/>
                  </a:lnTo>
                  <a:lnTo>
                    <a:pt x="10951" y="719"/>
                  </a:lnTo>
                  <a:lnTo>
                    <a:pt x="10980" y="775"/>
                  </a:lnTo>
                  <a:lnTo>
                    <a:pt x="10997" y="832"/>
                  </a:lnTo>
                  <a:lnTo>
                    <a:pt x="11002" y="892"/>
                  </a:lnTo>
                  <a:lnTo>
                    <a:pt x="10995" y="954"/>
                  </a:lnTo>
                  <a:lnTo>
                    <a:pt x="10953" y="1144"/>
                  </a:lnTo>
                  <a:lnTo>
                    <a:pt x="11083" y="1190"/>
                  </a:lnTo>
                  <a:lnTo>
                    <a:pt x="11216" y="1232"/>
                  </a:lnTo>
                  <a:lnTo>
                    <a:pt x="11350" y="1266"/>
                  </a:lnTo>
                  <a:lnTo>
                    <a:pt x="11485" y="1295"/>
                  </a:lnTo>
                  <a:lnTo>
                    <a:pt x="11621" y="1317"/>
                  </a:lnTo>
                  <a:lnTo>
                    <a:pt x="11759" y="1334"/>
                  </a:lnTo>
                  <a:lnTo>
                    <a:pt x="11896" y="1344"/>
                  </a:lnTo>
                  <a:lnTo>
                    <a:pt x="12035" y="1348"/>
                  </a:lnTo>
                  <a:lnTo>
                    <a:pt x="12054" y="1250"/>
                  </a:lnTo>
                  <a:lnTo>
                    <a:pt x="12076" y="1162"/>
                  </a:lnTo>
                  <a:lnTo>
                    <a:pt x="12100" y="1083"/>
                  </a:lnTo>
                  <a:lnTo>
                    <a:pt x="12127" y="1012"/>
                  </a:lnTo>
                  <a:lnTo>
                    <a:pt x="12157" y="950"/>
                  </a:lnTo>
                  <a:lnTo>
                    <a:pt x="12191" y="898"/>
                  </a:lnTo>
                  <a:lnTo>
                    <a:pt x="12229" y="853"/>
                  </a:lnTo>
                  <a:lnTo>
                    <a:pt x="12274" y="817"/>
                  </a:lnTo>
                  <a:lnTo>
                    <a:pt x="12323" y="789"/>
                  </a:lnTo>
                  <a:lnTo>
                    <a:pt x="12380" y="771"/>
                  </a:lnTo>
                  <a:lnTo>
                    <a:pt x="12443" y="759"/>
                  </a:lnTo>
                  <a:lnTo>
                    <a:pt x="12515" y="755"/>
                  </a:lnTo>
                  <a:lnTo>
                    <a:pt x="12595" y="760"/>
                  </a:lnTo>
                  <a:lnTo>
                    <a:pt x="12683" y="773"/>
                  </a:lnTo>
                  <a:lnTo>
                    <a:pt x="12781" y="793"/>
                  </a:lnTo>
                  <a:lnTo>
                    <a:pt x="12889" y="821"/>
                  </a:lnTo>
                  <a:lnTo>
                    <a:pt x="12975" y="848"/>
                  </a:lnTo>
                  <a:lnTo>
                    <a:pt x="13050" y="879"/>
                  </a:lnTo>
                  <a:lnTo>
                    <a:pt x="13111" y="915"/>
                  </a:lnTo>
                  <a:lnTo>
                    <a:pt x="13163" y="957"/>
                  </a:lnTo>
                  <a:lnTo>
                    <a:pt x="13203" y="1005"/>
                  </a:lnTo>
                  <a:lnTo>
                    <a:pt x="13232" y="1060"/>
                  </a:lnTo>
                  <a:lnTo>
                    <a:pt x="13251" y="1123"/>
                  </a:lnTo>
                  <a:lnTo>
                    <a:pt x="13261" y="1195"/>
                  </a:lnTo>
                  <a:lnTo>
                    <a:pt x="13261" y="1275"/>
                  </a:lnTo>
                  <a:lnTo>
                    <a:pt x="13251" y="1367"/>
                  </a:lnTo>
                  <a:lnTo>
                    <a:pt x="13233" y="1470"/>
                  </a:lnTo>
                  <a:lnTo>
                    <a:pt x="13207" y="1584"/>
                  </a:lnTo>
                  <a:lnTo>
                    <a:pt x="13172" y="1711"/>
                  </a:lnTo>
                  <a:lnTo>
                    <a:pt x="13128" y="1851"/>
                  </a:lnTo>
                  <a:lnTo>
                    <a:pt x="13020" y="2175"/>
                  </a:lnTo>
                  <a:lnTo>
                    <a:pt x="13004" y="2227"/>
                  </a:lnTo>
                  <a:lnTo>
                    <a:pt x="12989" y="2283"/>
                  </a:lnTo>
                  <a:lnTo>
                    <a:pt x="12969" y="2405"/>
                  </a:lnTo>
                  <a:lnTo>
                    <a:pt x="12954" y="2535"/>
                  </a:lnTo>
                  <a:lnTo>
                    <a:pt x="12944" y="2670"/>
                  </a:lnTo>
                  <a:lnTo>
                    <a:pt x="12918" y="2938"/>
                  </a:lnTo>
                  <a:lnTo>
                    <a:pt x="12899" y="3064"/>
                  </a:lnTo>
                  <a:lnTo>
                    <a:pt x="12890" y="3110"/>
                  </a:lnTo>
                  <a:lnTo>
                    <a:pt x="12888" y="3122"/>
                  </a:lnTo>
                  <a:lnTo>
                    <a:pt x="12871" y="3178"/>
                  </a:lnTo>
                  <a:lnTo>
                    <a:pt x="12836" y="3268"/>
                  </a:lnTo>
                  <a:lnTo>
                    <a:pt x="12814" y="3308"/>
                  </a:lnTo>
                  <a:lnTo>
                    <a:pt x="12790" y="3344"/>
                  </a:lnTo>
                  <a:lnTo>
                    <a:pt x="12763" y="3374"/>
                  </a:lnTo>
                  <a:lnTo>
                    <a:pt x="12731" y="3401"/>
                  </a:lnTo>
                  <a:lnTo>
                    <a:pt x="12695" y="3422"/>
                  </a:lnTo>
                  <a:lnTo>
                    <a:pt x="12656" y="3438"/>
                  </a:lnTo>
                  <a:lnTo>
                    <a:pt x="12598" y="3453"/>
                  </a:lnTo>
                  <a:lnTo>
                    <a:pt x="12545" y="3463"/>
                  </a:lnTo>
                  <a:lnTo>
                    <a:pt x="12496" y="3466"/>
                  </a:lnTo>
                  <a:lnTo>
                    <a:pt x="12451" y="3465"/>
                  </a:lnTo>
                  <a:lnTo>
                    <a:pt x="12411" y="3459"/>
                  </a:lnTo>
                  <a:lnTo>
                    <a:pt x="12375" y="3449"/>
                  </a:lnTo>
                  <a:lnTo>
                    <a:pt x="12344" y="3436"/>
                  </a:lnTo>
                  <a:lnTo>
                    <a:pt x="12316" y="3420"/>
                  </a:lnTo>
                  <a:lnTo>
                    <a:pt x="12292" y="3400"/>
                  </a:lnTo>
                  <a:lnTo>
                    <a:pt x="12273" y="3379"/>
                  </a:lnTo>
                  <a:lnTo>
                    <a:pt x="12258" y="3356"/>
                  </a:lnTo>
                  <a:lnTo>
                    <a:pt x="12247" y="3331"/>
                  </a:lnTo>
                  <a:lnTo>
                    <a:pt x="12240" y="3307"/>
                  </a:lnTo>
                  <a:lnTo>
                    <a:pt x="12238" y="3282"/>
                  </a:lnTo>
                  <a:lnTo>
                    <a:pt x="12244" y="3233"/>
                  </a:lnTo>
                  <a:lnTo>
                    <a:pt x="12382" y="2783"/>
                  </a:lnTo>
                  <a:lnTo>
                    <a:pt x="12293" y="2762"/>
                  </a:lnTo>
                  <a:lnTo>
                    <a:pt x="12204" y="2747"/>
                  </a:lnTo>
                  <a:lnTo>
                    <a:pt x="12081" y="3294"/>
                  </a:lnTo>
                  <a:lnTo>
                    <a:pt x="12068" y="3329"/>
                  </a:lnTo>
                  <a:lnTo>
                    <a:pt x="12045" y="3359"/>
                  </a:lnTo>
                  <a:lnTo>
                    <a:pt x="12012" y="3386"/>
                  </a:lnTo>
                  <a:lnTo>
                    <a:pt x="11971" y="3408"/>
                  </a:lnTo>
                  <a:lnTo>
                    <a:pt x="11923" y="3427"/>
                  </a:lnTo>
                  <a:lnTo>
                    <a:pt x="11867" y="3442"/>
                  </a:lnTo>
                  <a:lnTo>
                    <a:pt x="11738" y="3459"/>
                  </a:lnTo>
                  <a:lnTo>
                    <a:pt x="11590" y="3464"/>
                  </a:lnTo>
                  <a:lnTo>
                    <a:pt x="11426" y="3456"/>
                  </a:lnTo>
                  <a:lnTo>
                    <a:pt x="11254" y="3437"/>
                  </a:lnTo>
                  <a:lnTo>
                    <a:pt x="11078" y="3407"/>
                  </a:lnTo>
                  <a:lnTo>
                    <a:pt x="10905" y="3368"/>
                  </a:lnTo>
                  <a:lnTo>
                    <a:pt x="10739" y="3322"/>
                  </a:lnTo>
                  <a:lnTo>
                    <a:pt x="10587" y="3267"/>
                  </a:lnTo>
                  <a:lnTo>
                    <a:pt x="10454" y="3208"/>
                  </a:lnTo>
                  <a:lnTo>
                    <a:pt x="10395" y="3175"/>
                  </a:lnTo>
                  <a:lnTo>
                    <a:pt x="10344" y="3142"/>
                  </a:lnTo>
                  <a:lnTo>
                    <a:pt x="10301" y="3109"/>
                  </a:lnTo>
                  <a:lnTo>
                    <a:pt x="10265" y="3074"/>
                  </a:lnTo>
                  <a:lnTo>
                    <a:pt x="10238" y="3037"/>
                  </a:lnTo>
                  <a:lnTo>
                    <a:pt x="10221" y="3002"/>
                  </a:lnTo>
                  <a:lnTo>
                    <a:pt x="10214" y="2965"/>
                  </a:lnTo>
                  <a:lnTo>
                    <a:pt x="10218" y="2929"/>
                  </a:lnTo>
                  <a:lnTo>
                    <a:pt x="10317" y="2548"/>
                  </a:lnTo>
                  <a:lnTo>
                    <a:pt x="10093" y="2487"/>
                  </a:lnTo>
                  <a:lnTo>
                    <a:pt x="9868" y="2434"/>
                  </a:lnTo>
                  <a:lnTo>
                    <a:pt x="9641" y="2386"/>
                  </a:lnTo>
                  <a:lnTo>
                    <a:pt x="9413" y="2343"/>
                  </a:lnTo>
                  <a:lnTo>
                    <a:pt x="9184" y="2306"/>
                  </a:lnTo>
                  <a:lnTo>
                    <a:pt x="8953" y="2274"/>
                  </a:lnTo>
                  <a:lnTo>
                    <a:pt x="8721" y="2246"/>
                  </a:lnTo>
                  <a:lnTo>
                    <a:pt x="8490" y="2223"/>
                  </a:lnTo>
                  <a:lnTo>
                    <a:pt x="8024" y="2187"/>
                  </a:lnTo>
                  <a:lnTo>
                    <a:pt x="7558" y="2166"/>
                  </a:lnTo>
                  <a:lnTo>
                    <a:pt x="7094" y="2154"/>
                  </a:lnTo>
                  <a:lnTo>
                    <a:pt x="6630" y="2151"/>
                  </a:lnTo>
                  <a:lnTo>
                    <a:pt x="6167" y="2154"/>
                  </a:lnTo>
                  <a:lnTo>
                    <a:pt x="5702" y="2166"/>
                  </a:lnTo>
                  <a:lnTo>
                    <a:pt x="5237" y="2187"/>
                  </a:lnTo>
                  <a:lnTo>
                    <a:pt x="4771" y="2223"/>
                  </a:lnTo>
                  <a:lnTo>
                    <a:pt x="4539" y="2246"/>
                  </a:lnTo>
                  <a:lnTo>
                    <a:pt x="4307" y="2274"/>
                  </a:lnTo>
                  <a:lnTo>
                    <a:pt x="4077" y="2306"/>
                  </a:lnTo>
                  <a:lnTo>
                    <a:pt x="3848" y="2343"/>
                  </a:lnTo>
                  <a:lnTo>
                    <a:pt x="3620" y="2386"/>
                  </a:lnTo>
                  <a:lnTo>
                    <a:pt x="3393" y="2434"/>
                  </a:lnTo>
                  <a:lnTo>
                    <a:pt x="3167" y="2487"/>
                  </a:lnTo>
                  <a:lnTo>
                    <a:pt x="2944" y="2548"/>
                  </a:lnTo>
                  <a:lnTo>
                    <a:pt x="3043" y="2929"/>
                  </a:lnTo>
                  <a:lnTo>
                    <a:pt x="3046" y="2965"/>
                  </a:lnTo>
                  <a:lnTo>
                    <a:pt x="3039" y="3002"/>
                  </a:lnTo>
                  <a:lnTo>
                    <a:pt x="3022" y="3037"/>
                  </a:lnTo>
                  <a:lnTo>
                    <a:pt x="2996" y="3074"/>
                  </a:lnTo>
                  <a:lnTo>
                    <a:pt x="2960" y="3109"/>
                  </a:lnTo>
                  <a:lnTo>
                    <a:pt x="2916" y="3142"/>
                  </a:lnTo>
                  <a:lnTo>
                    <a:pt x="2865" y="3175"/>
                  </a:lnTo>
                  <a:lnTo>
                    <a:pt x="2806" y="3208"/>
                  </a:lnTo>
                  <a:lnTo>
                    <a:pt x="2674" y="3267"/>
                  </a:lnTo>
                  <a:lnTo>
                    <a:pt x="2521" y="3322"/>
                  </a:lnTo>
                  <a:lnTo>
                    <a:pt x="2355" y="3368"/>
                  </a:lnTo>
                  <a:lnTo>
                    <a:pt x="2182" y="3407"/>
                  </a:lnTo>
                  <a:lnTo>
                    <a:pt x="2006" y="3437"/>
                  </a:lnTo>
                  <a:lnTo>
                    <a:pt x="1835" y="3456"/>
                  </a:lnTo>
                  <a:lnTo>
                    <a:pt x="1671" y="3464"/>
                  </a:lnTo>
                  <a:lnTo>
                    <a:pt x="1522" y="3459"/>
                  </a:lnTo>
                  <a:lnTo>
                    <a:pt x="1393" y="3442"/>
                  </a:lnTo>
                  <a:lnTo>
                    <a:pt x="1338" y="3427"/>
                  </a:lnTo>
                  <a:lnTo>
                    <a:pt x="1289" y="3408"/>
                  </a:lnTo>
                  <a:lnTo>
                    <a:pt x="1248" y="3386"/>
                  </a:lnTo>
                  <a:lnTo>
                    <a:pt x="1216" y="3359"/>
                  </a:lnTo>
                  <a:lnTo>
                    <a:pt x="1193" y="3329"/>
                  </a:lnTo>
                  <a:lnTo>
                    <a:pt x="1180" y="3294"/>
                  </a:lnTo>
                  <a:lnTo>
                    <a:pt x="1057" y="2747"/>
                  </a:lnTo>
                  <a:lnTo>
                    <a:pt x="967" y="2762"/>
                  </a:lnTo>
                  <a:lnTo>
                    <a:pt x="878" y="2783"/>
                  </a:lnTo>
                  <a:lnTo>
                    <a:pt x="1017" y="3233"/>
                  </a:lnTo>
                  <a:lnTo>
                    <a:pt x="1022" y="3258"/>
                  </a:lnTo>
                  <a:lnTo>
                    <a:pt x="1023" y="3282"/>
                  </a:lnTo>
                  <a:lnTo>
                    <a:pt x="1020" y="3307"/>
                  </a:lnTo>
                  <a:lnTo>
                    <a:pt x="1013" y="3331"/>
                  </a:lnTo>
                  <a:lnTo>
                    <a:pt x="1002" y="3356"/>
                  </a:lnTo>
                  <a:lnTo>
                    <a:pt x="988" y="3379"/>
                  </a:lnTo>
                  <a:lnTo>
                    <a:pt x="969" y="3400"/>
                  </a:lnTo>
                  <a:lnTo>
                    <a:pt x="944" y="3420"/>
                  </a:lnTo>
                  <a:lnTo>
                    <a:pt x="917" y="3436"/>
                  </a:lnTo>
                  <a:lnTo>
                    <a:pt x="885" y="3449"/>
                  </a:lnTo>
                  <a:lnTo>
                    <a:pt x="849" y="3459"/>
                  </a:lnTo>
                  <a:lnTo>
                    <a:pt x="809" y="3465"/>
                  </a:lnTo>
                  <a:lnTo>
                    <a:pt x="765" y="3466"/>
                  </a:lnTo>
                  <a:lnTo>
                    <a:pt x="715" y="3463"/>
                  </a:lnTo>
                  <a:lnTo>
                    <a:pt x="662" y="3453"/>
                  </a:lnTo>
                  <a:lnTo>
                    <a:pt x="604" y="3438"/>
                  </a:lnTo>
                  <a:close/>
                </a:path>
              </a:pathLst>
            </a:custGeom>
            <a:gradFill rotWithShape="0">
              <a:gsLst>
                <a:gs pos="0">
                  <a:srgbClr val="766347"/>
                </a:gs>
                <a:gs pos="50000">
                  <a:srgbClr val="FFD699"/>
                </a:gs>
                <a:gs pos="100000">
                  <a:srgbClr val="766347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kumimoji="0" lang="pl-PL" sz="1800" kern="0">
                <a:solidFill>
                  <a:sysClr val="windowText" lastClr="000000"/>
                </a:solidFill>
                <a:latin typeface="Arial" panose="020B0604020202020204" pitchFamily="34" charset="0"/>
              </a:endParaRPr>
            </a:p>
          </p:txBody>
        </p:sp>
        <p:sp>
          <p:nvSpPr>
            <p:cNvPr id="112668" name="Freeform 22"/>
            <p:cNvSpPr>
              <a:spLocks/>
            </p:cNvSpPr>
            <p:nvPr/>
          </p:nvSpPr>
          <p:spPr bwMode="auto">
            <a:xfrm>
              <a:off x="576" y="3145"/>
              <a:ext cx="4420" cy="1156"/>
            </a:xfrm>
            <a:custGeom>
              <a:avLst/>
              <a:gdLst>
                <a:gd name="T0" fmla="*/ 0 w 13261"/>
                <a:gd name="T1" fmla="*/ 0 h 3466"/>
                <a:gd name="T2" fmla="*/ 0 w 13261"/>
                <a:gd name="T3" fmla="*/ 0 h 3466"/>
                <a:gd name="T4" fmla="*/ 0 w 13261"/>
                <a:gd name="T5" fmla="*/ 0 h 3466"/>
                <a:gd name="T6" fmla="*/ 0 w 13261"/>
                <a:gd name="T7" fmla="*/ 0 h 3466"/>
                <a:gd name="T8" fmla="*/ 0 w 13261"/>
                <a:gd name="T9" fmla="*/ 0 h 3466"/>
                <a:gd name="T10" fmla="*/ 0 w 13261"/>
                <a:gd name="T11" fmla="*/ 0 h 3466"/>
                <a:gd name="T12" fmla="*/ 0 w 13261"/>
                <a:gd name="T13" fmla="*/ 0 h 3466"/>
                <a:gd name="T14" fmla="*/ 0 w 13261"/>
                <a:gd name="T15" fmla="*/ 0 h 3466"/>
                <a:gd name="T16" fmla="*/ 0 w 13261"/>
                <a:gd name="T17" fmla="*/ 0 h 3466"/>
                <a:gd name="T18" fmla="*/ 0 w 13261"/>
                <a:gd name="T19" fmla="*/ 0 h 3466"/>
                <a:gd name="T20" fmla="*/ 0 w 13261"/>
                <a:gd name="T21" fmla="*/ 0 h 3466"/>
                <a:gd name="T22" fmla="*/ 0 w 13261"/>
                <a:gd name="T23" fmla="*/ 0 h 3466"/>
                <a:gd name="T24" fmla="*/ 0 w 13261"/>
                <a:gd name="T25" fmla="*/ 0 h 3466"/>
                <a:gd name="T26" fmla="*/ 0 w 13261"/>
                <a:gd name="T27" fmla="*/ 0 h 3466"/>
                <a:gd name="T28" fmla="*/ 0 w 13261"/>
                <a:gd name="T29" fmla="*/ 0 h 3466"/>
                <a:gd name="T30" fmla="*/ 0 w 13261"/>
                <a:gd name="T31" fmla="*/ 0 h 3466"/>
                <a:gd name="T32" fmla="*/ 0 w 13261"/>
                <a:gd name="T33" fmla="*/ 0 h 3466"/>
                <a:gd name="T34" fmla="*/ 0 w 13261"/>
                <a:gd name="T35" fmla="*/ 0 h 3466"/>
                <a:gd name="T36" fmla="*/ 0 w 13261"/>
                <a:gd name="T37" fmla="*/ 0 h 3466"/>
                <a:gd name="T38" fmla="*/ 0 w 13261"/>
                <a:gd name="T39" fmla="*/ 0 h 3466"/>
                <a:gd name="T40" fmla="*/ 0 w 13261"/>
                <a:gd name="T41" fmla="*/ 0 h 3466"/>
                <a:gd name="T42" fmla="*/ 0 w 13261"/>
                <a:gd name="T43" fmla="*/ 0 h 3466"/>
                <a:gd name="T44" fmla="*/ 0 w 13261"/>
                <a:gd name="T45" fmla="*/ 0 h 3466"/>
                <a:gd name="T46" fmla="*/ 0 w 13261"/>
                <a:gd name="T47" fmla="*/ 0 h 3466"/>
                <a:gd name="T48" fmla="*/ 0 w 13261"/>
                <a:gd name="T49" fmla="*/ 0 h 3466"/>
                <a:gd name="T50" fmla="*/ 0 w 13261"/>
                <a:gd name="T51" fmla="*/ 0 h 3466"/>
                <a:gd name="T52" fmla="*/ 0 w 13261"/>
                <a:gd name="T53" fmla="*/ 0 h 3466"/>
                <a:gd name="T54" fmla="*/ 0 w 13261"/>
                <a:gd name="T55" fmla="*/ 0 h 3466"/>
                <a:gd name="T56" fmla="*/ 0 w 13261"/>
                <a:gd name="T57" fmla="*/ 0 h 3466"/>
                <a:gd name="T58" fmla="*/ 0 w 13261"/>
                <a:gd name="T59" fmla="*/ 0 h 3466"/>
                <a:gd name="T60" fmla="*/ 0 w 13261"/>
                <a:gd name="T61" fmla="*/ 0 h 3466"/>
                <a:gd name="T62" fmla="*/ 0 w 13261"/>
                <a:gd name="T63" fmla="*/ 0 h 3466"/>
                <a:gd name="T64" fmla="*/ 0 w 13261"/>
                <a:gd name="T65" fmla="*/ 0 h 3466"/>
                <a:gd name="T66" fmla="*/ 0 w 13261"/>
                <a:gd name="T67" fmla="*/ 0 h 3466"/>
                <a:gd name="T68" fmla="*/ 0 w 13261"/>
                <a:gd name="T69" fmla="*/ 0 h 3466"/>
                <a:gd name="T70" fmla="*/ 0 w 13261"/>
                <a:gd name="T71" fmla="*/ 0 h 3466"/>
                <a:gd name="T72" fmla="*/ 0 w 13261"/>
                <a:gd name="T73" fmla="*/ 0 h 3466"/>
                <a:gd name="T74" fmla="*/ 0 w 13261"/>
                <a:gd name="T75" fmla="*/ 0 h 3466"/>
                <a:gd name="T76" fmla="*/ 0 w 13261"/>
                <a:gd name="T77" fmla="*/ 0 h 3466"/>
                <a:gd name="T78" fmla="*/ 0 w 13261"/>
                <a:gd name="T79" fmla="*/ 0 h 3466"/>
                <a:gd name="T80" fmla="*/ 0 w 13261"/>
                <a:gd name="T81" fmla="*/ 0 h 3466"/>
                <a:gd name="T82" fmla="*/ 0 w 13261"/>
                <a:gd name="T83" fmla="*/ 0 h 3466"/>
                <a:gd name="T84" fmla="*/ 0 w 13261"/>
                <a:gd name="T85" fmla="*/ 0 h 3466"/>
                <a:gd name="T86" fmla="*/ 0 w 13261"/>
                <a:gd name="T87" fmla="*/ 0 h 3466"/>
                <a:gd name="T88" fmla="*/ 0 w 13261"/>
                <a:gd name="T89" fmla="*/ 0 h 3466"/>
                <a:gd name="T90" fmla="*/ 0 w 13261"/>
                <a:gd name="T91" fmla="*/ 0 h 3466"/>
                <a:gd name="T92" fmla="*/ 0 w 13261"/>
                <a:gd name="T93" fmla="*/ 0 h 3466"/>
                <a:gd name="T94" fmla="*/ 0 w 13261"/>
                <a:gd name="T95" fmla="*/ 0 h 3466"/>
                <a:gd name="T96" fmla="*/ 0 w 13261"/>
                <a:gd name="T97" fmla="*/ 0 h 3466"/>
                <a:gd name="T98" fmla="*/ 0 w 13261"/>
                <a:gd name="T99" fmla="*/ 0 h 3466"/>
                <a:gd name="T100" fmla="*/ 0 w 13261"/>
                <a:gd name="T101" fmla="*/ 0 h 3466"/>
                <a:gd name="T102" fmla="*/ 0 w 13261"/>
                <a:gd name="T103" fmla="*/ 0 h 3466"/>
                <a:gd name="T104" fmla="*/ 0 w 13261"/>
                <a:gd name="T105" fmla="*/ 0 h 3466"/>
                <a:gd name="T106" fmla="*/ 0 w 13261"/>
                <a:gd name="T107" fmla="*/ 0 h 346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w 13261"/>
                <a:gd name="T163" fmla="*/ 0 h 3466"/>
                <a:gd name="T164" fmla="*/ 13261 w 13261"/>
                <a:gd name="T165" fmla="*/ 3466 h 3466"/>
              </a:gdLst>
              <a:ahLst/>
              <a:cxnLst>
                <a:cxn ang="T108">
                  <a:pos x="T0" y="T1"/>
                </a:cxn>
                <a:cxn ang="T109">
                  <a:pos x="T2" y="T3"/>
                </a:cxn>
                <a:cxn ang="T110">
                  <a:pos x="T4" y="T5"/>
                </a:cxn>
                <a:cxn ang="T111">
                  <a:pos x="T6" y="T7"/>
                </a:cxn>
                <a:cxn ang="T112">
                  <a:pos x="T8" y="T9"/>
                </a:cxn>
                <a:cxn ang="T113">
                  <a:pos x="T10" y="T11"/>
                </a:cxn>
                <a:cxn ang="T114">
                  <a:pos x="T12" y="T13"/>
                </a:cxn>
                <a:cxn ang="T115">
                  <a:pos x="T14" y="T15"/>
                </a:cxn>
                <a:cxn ang="T116">
                  <a:pos x="T16" y="T17"/>
                </a:cxn>
                <a:cxn ang="T117">
                  <a:pos x="T18" y="T19"/>
                </a:cxn>
                <a:cxn ang="T118">
                  <a:pos x="T20" y="T21"/>
                </a:cxn>
                <a:cxn ang="T119">
                  <a:pos x="T22" y="T23"/>
                </a:cxn>
                <a:cxn ang="T120">
                  <a:pos x="T24" y="T25"/>
                </a:cxn>
                <a:cxn ang="T121">
                  <a:pos x="T26" y="T27"/>
                </a:cxn>
                <a:cxn ang="T122">
                  <a:pos x="T28" y="T29"/>
                </a:cxn>
                <a:cxn ang="T123">
                  <a:pos x="T30" y="T31"/>
                </a:cxn>
                <a:cxn ang="T124">
                  <a:pos x="T32" y="T33"/>
                </a:cxn>
                <a:cxn ang="T125">
                  <a:pos x="T34" y="T35"/>
                </a:cxn>
                <a:cxn ang="T126">
                  <a:pos x="T36" y="T37"/>
                </a:cxn>
                <a:cxn ang="T127">
                  <a:pos x="T38" y="T39"/>
                </a:cxn>
                <a:cxn ang="T128">
                  <a:pos x="T40" y="T41"/>
                </a:cxn>
                <a:cxn ang="T129">
                  <a:pos x="T42" y="T43"/>
                </a:cxn>
                <a:cxn ang="T130">
                  <a:pos x="T44" y="T45"/>
                </a:cxn>
                <a:cxn ang="T131">
                  <a:pos x="T46" y="T47"/>
                </a:cxn>
                <a:cxn ang="T132">
                  <a:pos x="T48" y="T49"/>
                </a:cxn>
                <a:cxn ang="T133">
                  <a:pos x="T50" y="T51"/>
                </a:cxn>
                <a:cxn ang="T134">
                  <a:pos x="T52" y="T53"/>
                </a:cxn>
                <a:cxn ang="T135">
                  <a:pos x="T54" y="T55"/>
                </a:cxn>
                <a:cxn ang="T136">
                  <a:pos x="T56" y="T57"/>
                </a:cxn>
                <a:cxn ang="T137">
                  <a:pos x="T58" y="T59"/>
                </a:cxn>
                <a:cxn ang="T138">
                  <a:pos x="T60" y="T61"/>
                </a:cxn>
                <a:cxn ang="T139">
                  <a:pos x="T62" y="T63"/>
                </a:cxn>
                <a:cxn ang="T140">
                  <a:pos x="T64" y="T65"/>
                </a:cxn>
                <a:cxn ang="T141">
                  <a:pos x="T66" y="T67"/>
                </a:cxn>
                <a:cxn ang="T142">
                  <a:pos x="T68" y="T69"/>
                </a:cxn>
                <a:cxn ang="T143">
                  <a:pos x="T70" y="T71"/>
                </a:cxn>
                <a:cxn ang="T144">
                  <a:pos x="T72" y="T73"/>
                </a:cxn>
                <a:cxn ang="T145">
                  <a:pos x="T74" y="T75"/>
                </a:cxn>
                <a:cxn ang="T146">
                  <a:pos x="T76" y="T77"/>
                </a:cxn>
                <a:cxn ang="T147">
                  <a:pos x="T78" y="T79"/>
                </a:cxn>
                <a:cxn ang="T148">
                  <a:pos x="T80" y="T81"/>
                </a:cxn>
                <a:cxn ang="T149">
                  <a:pos x="T82" y="T83"/>
                </a:cxn>
                <a:cxn ang="T150">
                  <a:pos x="T84" y="T85"/>
                </a:cxn>
                <a:cxn ang="T151">
                  <a:pos x="T86" y="T87"/>
                </a:cxn>
                <a:cxn ang="T152">
                  <a:pos x="T88" y="T89"/>
                </a:cxn>
                <a:cxn ang="T153">
                  <a:pos x="T90" y="T91"/>
                </a:cxn>
                <a:cxn ang="T154">
                  <a:pos x="T92" y="T93"/>
                </a:cxn>
                <a:cxn ang="T155">
                  <a:pos x="T94" y="T95"/>
                </a:cxn>
                <a:cxn ang="T156">
                  <a:pos x="T96" y="T97"/>
                </a:cxn>
                <a:cxn ang="T157">
                  <a:pos x="T98" y="T99"/>
                </a:cxn>
                <a:cxn ang="T158">
                  <a:pos x="T100" y="T101"/>
                </a:cxn>
                <a:cxn ang="T159">
                  <a:pos x="T102" y="T103"/>
                </a:cxn>
                <a:cxn ang="T160">
                  <a:pos x="T104" y="T105"/>
                </a:cxn>
                <a:cxn ang="T161">
                  <a:pos x="T106" y="T107"/>
                </a:cxn>
              </a:cxnLst>
              <a:rect l="T162" t="T163" r="T164" b="T165"/>
              <a:pathLst>
                <a:path w="13261" h="3466">
                  <a:moveTo>
                    <a:pt x="604" y="3438"/>
                  </a:moveTo>
                  <a:lnTo>
                    <a:pt x="565" y="3422"/>
                  </a:lnTo>
                  <a:lnTo>
                    <a:pt x="529" y="3401"/>
                  </a:lnTo>
                  <a:lnTo>
                    <a:pt x="498" y="3374"/>
                  </a:lnTo>
                  <a:lnTo>
                    <a:pt x="470" y="3344"/>
                  </a:lnTo>
                  <a:lnTo>
                    <a:pt x="446" y="3308"/>
                  </a:lnTo>
                  <a:lnTo>
                    <a:pt x="424" y="3268"/>
                  </a:lnTo>
                  <a:lnTo>
                    <a:pt x="389" y="3178"/>
                  </a:lnTo>
                  <a:lnTo>
                    <a:pt x="374" y="3122"/>
                  </a:lnTo>
                  <a:lnTo>
                    <a:pt x="362" y="3064"/>
                  </a:lnTo>
                  <a:lnTo>
                    <a:pt x="342" y="2938"/>
                  </a:lnTo>
                  <a:lnTo>
                    <a:pt x="317" y="2670"/>
                  </a:lnTo>
                  <a:lnTo>
                    <a:pt x="306" y="2535"/>
                  </a:lnTo>
                  <a:lnTo>
                    <a:pt x="292" y="2405"/>
                  </a:lnTo>
                  <a:lnTo>
                    <a:pt x="271" y="2283"/>
                  </a:lnTo>
                  <a:lnTo>
                    <a:pt x="241" y="2175"/>
                  </a:lnTo>
                  <a:lnTo>
                    <a:pt x="132" y="1851"/>
                  </a:lnTo>
                  <a:lnTo>
                    <a:pt x="89" y="1711"/>
                  </a:lnTo>
                  <a:lnTo>
                    <a:pt x="54" y="1584"/>
                  </a:lnTo>
                  <a:lnTo>
                    <a:pt x="27" y="1470"/>
                  </a:lnTo>
                  <a:lnTo>
                    <a:pt x="9" y="1367"/>
                  </a:lnTo>
                  <a:lnTo>
                    <a:pt x="0" y="1275"/>
                  </a:lnTo>
                  <a:lnTo>
                    <a:pt x="0" y="1195"/>
                  </a:lnTo>
                  <a:lnTo>
                    <a:pt x="9" y="1123"/>
                  </a:lnTo>
                  <a:lnTo>
                    <a:pt x="29" y="1060"/>
                  </a:lnTo>
                  <a:lnTo>
                    <a:pt x="57" y="1005"/>
                  </a:lnTo>
                  <a:lnTo>
                    <a:pt x="97" y="957"/>
                  </a:lnTo>
                  <a:lnTo>
                    <a:pt x="149" y="915"/>
                  </a:lnTo>
                  <a:lnTo>
                    <a:pt x="211" y="879"/>
                  </a:lnTo>
                  <a:lnTo>
                    <a:pt x="286" y="848"/>
                  </a:lnTo>
                  <a:lnTo>
                    <a:pt x="371" y="821"/>
                  </a:lnTo>
                  <a:lnTo>
                    <a:pt x="480" y="793"/>
                  </a:lnTo>
                  <a:lnTo>
                    <a:pt x="578" y="773"/>
                  </a:lnTo>
                  <a:lnTo>
                    <a:pt x="666" y="760"/>
                  </a:lnTo>
                  <a:lnTo>
                    <a:pt x="745" y="755"/>
                  </a:lnTo>
                  <a:lnTo>
                    <a:pt x="818" y="759"/>
                  </a:lnTo>
                  <a:lnTo>
                    <a:pt x="880" y="771"/>
                  </a:lnTo>
                  <a:lnTo>
                    <a:pt x="937" y="789"/>
                  </a:lnTo>
                  <a:lnTo>
                    <a:pt x="987" y="817"/>
                  </a:lnTo>
                  <a:lnTo>
                    <a:pt x="1031" y="853"/>
                  </a:lnTo>
                  <a:lnTo>
                    <a:pt x="1070" y="898"/>
                  </a:lnTo>
                  <a:lnTo>
                    <a:pt x="1104" y="950"/>
                  </a:lnTo>
                  <a:lnTo>
                    <a:pt x="1134" y="1012"/>
                  </a:lnTo>
                  <a:lnTo>
                    <a:pt x="1160" y="1083"/>
                  </a:lnTo>
                  <a:lnTo>
                    <a:pt x="1184" y="1162"/>
                  </a:lnTo>
                  <a:lnTo>
                    <a:pt x="1206" y="1250"/>
                  </a:lnTo>
                  <a:lnTo>
                    <a:pt x="1226" y="1348"/>
                  </a:lnTo>
                  <a:lnTo>
                    <a:pt x="1364" y="1344"/>
                  </a:lnTo>
                  <a:lnTo>
                    <a:pt x="1502" y="1334"/>
                  </a:lnTo>
                  <a:lnTo>
                    <a:pt x="1639" y="1318"/>
                  </a:lnTo>
                  <a:lnTo>
                    <a:pt x="1776" y="1295"/>
                  </a:lnTo>
                  <a:lnTo>
                    <a:pt x="1911" y="1267"/>
                  </a:lnTo>
                  <a:lnTo>
                    <a:pt x="2045" y="1232"/>
                  </a:lnTo>
                  <a:lnTo>
                    <a:pt x="2176" y="1190"/>
                  </a:lnTo>
                  <a:lnTo>
                    <a:pt x="2307" y="1144"/>
                  </a:lnTo>
                  <a:lnTo>
                    <a:pt x="2266" y="954"/>
                  </a:lnTo>
                  <a:lnTo>
                    <a:pt x="2260" y="922"/>
                  </a:lnTo>
                  <a:lnTo>
                    <a:pt x="2258" y="892"/>
                  </a:lnTo>
                  <a:lnTo>
                    <a:pt x="2263" y="832"/>
                  </a:lnTo>
                  <a:lnTo>
                    <a:pt x="2280" y="775"/>
                  </a:lnTo>
                  <a:lnTo>
                    <a:pt x="2309" y="719"/>
                  </a:lnTo>
                  <a:lnTo>
                    <a:pt x="2350" y="667"/>
                  </a:lnTo>
                  <a:lnTo>
                    <a:pt x="2402" y="617"/>
                  </a:lnTo>
                  <a:lnTo>
                    <a:pt x="2466" y="568"/>
                  </a:lnTo>
                  <a:lnTo>
                    <a:pt x="2540" y="521"/>
                  </a:lnTo>
                  <a:lnTo>
                    <a:pt x="2624" y="477"/>
                  </a:lnTo>
                  <a:lnTo>
                    <a:pt x="2718" y="435"/>
                  </a:lnTo>
                  <a:lnTo>
                    <a:pt x="2822" y="395"/>
                  </a:lnTo>
                  <a:lnTo>
                    <a:pt x="2934" y="357"/>
                  </a:lnTo>
                  <a:lnTo>
                    <a:pt x="3057" y="321"/>
                  </a:lnTo>
                  <a:lnTo>
                    <a:pt x="3188" y="287"/>
                  </a:lnTo>
                  <a:lnTo>
                    <a:pt x="3326" y="256"/>
                  </a:lnTo>
                  <a:lnTo>
                    <a:pt x="3474" y="225"/>
                  </a:lnTo>
                  <a:lnTo>
                    <a:pt x="3790" y="172"/>
                  </a:lnTo>
                  <a:lnTo>
                    <a:pt x="4134" y="125"/>
                  </a:lnTo>
                  <a:lnTo>
                    <a:pt x="4503" y="87"/>
                  </a:lnTo>
                  <a:lnTo>
                    <a:pt x="4895" y="55"/>
                  </a:lnTo>
                  <a:lnTo>
                    <a:pt x="5305" y="31"/>
                  </a:lnTo>
                  <a:lnTo>
                    <a:pt x="5734" y="14"/>
                  </a:lnTo>
                  <a:lnTo>
                    <a:pt x="6177" y="4"/>
                  </a:lnTo>
                  <a:lnTo>
                    <a:pt x="6630" y="0"/>
                  </a:lnTo>
                  <a:lnTo>
                    <a:pt x="7084" y="4"/>
                  </a:lnTo>
                  <a:lnTo>
                    <a:pt x="7527" y="14"/>
                  </a:lnTo>
                  <a:lnTo>
                    <a:pt x="7955" y="31"/>
                  </a:lnTo>
                  <a:lnTo>
                    <a:pt x="8365" y="55"/>
                  </a:lnTo>
                  <a:lnTo>
                    <a:pt x="8758" y="87"/>
                  </a:lnTo>
                  <a:lnTo>
                    <a:pt x="9127" y="125"/>
                  </a:lnTo>
                  <a:lnTo>
                    <a:pt x="9471" y="172"/>
                  </a:lnTo>
                  <a:lnTo>
                    <a:pt x="9787" y="225"/>
                  </a:lnTo>
                  <a:lnTo>
                    <a:pt x="9934" y="256"/>
                  </a:lnTo>
                  <a:lnTo>
                    <a:pt x="10073" y="287"/>
                  </a:lnTo>
                  <a:lnTo>
                    <a:pt x="10203" y="321"/>
                  </a:lnTo>
                  <a:lnTo>
                    <a:pt x="10326" y="357"/>
                  </a:lnTo>
                  <a:lnTo>
                    <a:pt x="10439" y="395"/>
                  </a:lnTo>
                  <a:lnTo>
                    <a:pt x="10542" y="435"/>
                  </a:lnTo>
                  <a:lnTo>
                    <a:pt x="10636" y="477"/>
                  </a:lnTo>
                  <a:lnTo>
                    <a:pt x="10721" y="521"/>
                  </a:lnTo>
                  <a:lnTo>
                    <a:pt x="10794" y="568"/>
                  </a:lnTo>
                  <a:lnTo>
                    <a:pt x="10858" y="617"/>
                  </a:lnTo>
                  <a:lnTo>
                    <a:pt x="10910" y="667"/>
                  </a:lnTo>
                  <a:lnTo>
                    <a:pt x="10951" y="719"/>
                  </a:lnTo>
                  <a:lnTo>
                    <a:pt x="10980" y="775"/>
                  </a:lnTo>
                  <a:lnTo>
                    <a:pt x="10997" y="832"/>
                  </a:lnTo>
                  <a:lnTo>
                    <a:pt x="11002" y="892"/>
                  </a:lnTo>
                  <a:lnTo>
                    <a:pt x="10995" y="954"/>
                  </a:lnTo>
                  <a:lnTo>
                    <a:pt x="10953" y="1144"/>
                  </a:lnTo>
                  <a:lnTo>
                    <a:pt x="11083" y="1190"/>
                  </a:lnTo>
                  <a:lnTo>
                    <a:pt x="11216" y="1232"/>
                  </a:lnTo>
                  <a:lnTo>
                    <a:pt x="11350" y="1266"/>
                  </a:lnTo>
                  <a:lnTo>
                    <a:pt x="11485" y="1295"/>
                  </a:lnTo>
                  <a:lnTo>
                    <a:pt x="11621" y="1317"/>
                  </a:lnTo>
                  <a:lnTo>
                    <a:pt x="11759" y="1334"/>
                  </a:lnTo>
                  <a:lnTo>
                    <a:pt x="11896" y="1344"/>
                  </a:lnTo>
                  <a:lnTo>
                    <a:pt x="12035" y="1348"/>
                  </a:lnTo>
                  <a:lnTo>
                    <a:pt x="12054" y="1250"/>
                  </a:lnTo>
                  <a:lnTo>
                    <a:pt x="12076" y="1162"/>
                  </a:lnTo>
                  <a:lnTo>
                    <a:pt x="12100" y="1083"/>
                  </a:lnTo>
                  <a:lnTo>
                    <a:pt x="12127" y="1012"/>
                  </a:lnTo>
                  <a:lnTo>
                    <a:pt x="12157" y="950"/>
                  </a:lnTo>
                  <a:lnTo>
                    <a:pt x="12191" y="898"/>
                  </a:lnTo>
                  <a:lnTo>
                    <a:pt x="12229" y="853"/>
                  </a:lnTo>
                  <a:lnTo>
                    <a:pt x="12274" y="817"/>
                  </a:lnTo>
                  <a:lnTo>
                    <a:pt x="12323" y="789"/>
                  </a:lnTo>
                  <a:lnTo>
                    <a:pt x="12380" y="771"/>
                  </a:lnTo>
                  <a:lnTo>
                    <a:pt x="12443" y="759"/>
                  </a:lnTo>
                  <a:lnTo>
                    <a:pt x="12515" y="755"/>
                  </a:lnTo>
                  <a:lnTo>
                    <a:pt x="12595" y="760"/>
                  </a:lnTo>
                  <a:lnTo>
                    <a:pt x="12683" y="773"/>
                  </a:lnTo>
                  <a:lnTo>
                    <a:pt x="12781" y="793"/>
                  </a:lnTo>
                  <a:lnTo>
                    <a:pt x="12889" y="821"/>
                  </a:lnTo>
                  <a:lnTo>
                    <a:pt x="12975" y="848"/>
                  </a:lnTo>
                  <a:lnTo>
                    <a:pt x="13050" y="879"/>
                  </a:lnTo>
                  <a:lnTo>
                    <a:pt x="13111" y="915"/>
                  </a:lnTo>
                  <a:lnTo>
                    <a:pt x="13163" y="957"/>
                  </a:lnTo>
                  <a:lnTo>
                    <a:pt x="13203" y="1005"/>
                  </a:lnTo>
                  <a:lnTo>
                    <a:pt x="13232" y="1060"/>
                  </a:lnTo>
                  <a:lnTo>
                    <a:pt x="13251" y="1123"/>
                  </a:lnTo>
                  <a:lnTo>
                    <a:pt x="13261" y="1195"/>
                  </a:lnTo>
                  <a:lnTo>
                    <a:pt x="13261" y="1275"/>
                  </a:lnTo>
                  <a:lnTo>
                    <a:pt x="13251" y="1367"/>
                  </a:lnTo>
                  <a:lnTo>
                    <a:pt x="13233" y="1470"/>
                  </a:lnTo>
                  <a:lnTo>
                    <a:pt x="13207" y="1584"/>
                  </a:lnTo>
                  <a:lnTo>
                    <a:pt x="13172" y="1711"/>
                  </a:lnTo>
                  <a:lnTo>
                    <a:pt x="13128" y="1851"/>
                  </a:lnTo>
                  <a:lnTo>
                    <a:pt x="13020" y="2175"/>
                  </a:lnTo>
                  <a:lnTo>
                    <a:pt x="13004" y="2227"/>
                  </a:lnTo>
                  <a:lnTo>
                    <a:pt x="12989" y="2283"/>
                  </a:lnTo>
                  <a:lnTo>
                    <a:pt x="12969" y="2405"/>
                  </a:lnTo>
                  <a:lnTo>
                    <a:pt x="12954" y="2535"/>
                  </a:lnTo>
                  <a:lnTo>
                    <a:pt x="12944" y="2670"/>
                  </a:lnTo>
                  <a:lnTo>
                    <a:pt x="12918" y="2938"/>
                  </a:lnTo>
                  <a:lnTo>
                    <a:pt x="12899" y="3064"/>
                  </a:lnTo>
                  <a:lnTo>
                    <a:pt x="12890" y="3110"/>
                  </a:lnTo>
                  <a:lnTo>
                    <a:pt x="12888" y="3122"/>
                  </a:lnTo>
                  <a:lnTo>
                    <a:pt x="12871" y="3178"/>
                  </a:lnTo>
                  <a:lnTo>
                    <a:pt x="12836" y="3268"/>
                  </a:lnTo>
                  <a:lnTo>
                    <a:pt x="12814" y="3308"/>
                  </a:lnTo>
                  <a:lnTo>
                    <a:pt x="12790" y="3344"/>
                  </a:lnTo>
                  <a:lnTo>
                    <a:pt x="12763" y="3374"/>
                  </a:lnTo>
                  <a:lnTo>
                    <a:pt x="12731" y="3401"/>
                  </a:lnTo>
                  <a:lnTo>
                    <a:pt x="12695" y="3422"/>
                  </a:lnTo>
                  <a:lnTo>
                    <a:pt x="12656" y="3438"/>
                  </a:lnTo>
                  <a:lnTo>
                    <a:pt x="12598" y="3453"/>
                  </a:lnTo>
                  <a:lnTo>
                    <a:pt x="12545" y="3463"/>
                  </a:lnTo>
                  <a:lnTo>
                    <a:pt x="12496" y="3466"/>
                  </a:lnTo>
                  <a:lnTo>
                    <a:pt x="12451" y="3465"/>
                  </a:lnTo>
                  <a:lnTo>
                    <a:pt x="12411" y="3459"/>
                  </a:lnTo>
                  <a:lnTo>
                    <a:pt x="12375" y="3449"/>
                  </a:lnTo>
                  <a:lnTo>
                    <a:pt x="12344" y="3436"/>
                  </a:lnTo>
                  <a:lnTo>
                    <a:pt x="12316" y="3420"/>
                  </a:lnTo>
                  <a:lnTo>
                    <a:pt x="12292" y="3400"/>
                  </a:lnTo>
                  <a:lnTo>
                    <a:pt x="12273" y="3379"/>
                  </a:lnTo>
                  <a:lnTo>
                    <a:pt x="12258" y="3356"/>
                  </a:lnTo>
                  <a:lnTo>
                    <a:pt x="12247" y="3331"/>
                  </a:lnTo>
                  <a:lnTo>
                    <a:pt x="12240" y="3307"/>
                  </a:lnTo>
                  <a:lnTo>
                    <a:pt x="12238" y="3282"/>
                  </a:lnTo>
                  <a:lnTo>
                    <a:pt x="12244" y="3233"/>
                  </a:lnTo>
                  <a:lnTo>
                    <a:pt x="12382" y="2783"/>
                  </a:lnTo>
                  <a:lnTo>
                    <a:pt x="12293" y="2762"/>
                  </a:lnTo>
                  <a:lnTo>
                    <a:pt x="12204" y="2747"/>
                  </a:lnTo>
                  <a:lnTo>
                    <a:pt x="12081" y="3294"/>
                  </a:lnTo>
                  <a:lnTo>
                    <a:pt x="12068" y="3329"/>
                  </a:lnTo>
                  <a:lnTo>
                    <a:pt x="12045" y="3359"/>
                  </a:lnTo>
                  <a:lnTo>
                    <a:pt x="12012" y="3386"/>
                  </a:lnTo>
                  <a:lnTo>
                    <a:pt x="11971" y="3408"/>
                  </a:lnTo>
                  <a:lnTo>
                    <a:pt x="11923" y="3427"/>
                  </a:lnTo>
                  <a:lnTo>
                    <a:pt x="11867" y="3442"/>
                  </a:lnTo>
                  <a:lnTo>
                    <a:pt x="11738" y="3459"/>
                  </a:lnTo>
                  <a:lnTo>
                    <a:pt x="11590" y="3464"/>
                  </a:lnTo>
                  <a:lnTo>
                    <a:pt x="11426" y="3456"/>
                  </a:lnTo>
                  <a:lnTo>
                    <a:pt x="11254" y="3437"/>
                  </a:lnTo>
                  <a:lnTo>
                    <a:pt x="11078" y="3407"/>
                  </a:lnTo>
                  <a:lnTo>
                    <a:pt x="10905" y="3368"/>
                  </a:lnTo>
                  <a:lnTo>
                    <a:pt x="10739" y="3322"/>
                  </a:lnTo>
                  <a:lnTo>
                    <a:pt x="10587" y="3267"/>
                  </a:lnTo>
                  <a:lnTo>
                    <a:pt x="10454" y="3208"/>
                  </a:lnTo>
                  <a:lnTo>
                    <a:pt x="10395" y="3175"/>
                  </a:lnTo>
                  <a:lnTo>
                    <a:pt x="10344" y="3142"/>
                  </a:lnTo>
                  <a:lnTo>
                    <a:pt x="10301" y="3109"/>
                  </a:lnTo>
                  <a:lnTo>
                    <a:pt x="10265" y="3074"/>
                  </a:lnTo>
                  <a:lnTo>
                    <a:pt x="10238" y="3037"/>
                  </a:lnTo>
                  <a:lnTo>
                    <a:pt x="10221" y="3002"/>
                  </a:lnTo>
                  <a:lnTo>
                    <a:pt x="10214" y="2965"/>
                  </a:lnTo>
                  <a:lnTo>
                    <a:pt x="10218" y="2929"/>
                  </a:lnTo>
                  <a:lnTo>
                    <a:pt x="10317" y="2548"/>
                  </a:lnTo>
                  <a:lnTo>
                    <a:pt x="10093" y="2487"/>
                  </a:lnTo>
                  <a:lnTo>
                    <a:pt x="9868" y="2434"/>
                  </a:lnTo>
                  <a:lnTo>
                    <a:pt x="9641" y="2386"/>
                  </a:lnTo>
                  <a:lnTo>
                    <a:pt x="9413" y="2343"/>
                  </a:lnTo>
                  <a:lnTo>
                    <a:pt x="9184" y="2306"/>
                  </a:lnTo>
                  <a:lnTo>
                    <a:pt x="8953" y="2274"/>
                  </a:lnTo>
                  <a:lnTo>
                    <a:pt x="8721" y="2246"/>
                  </a:lnTo>
                  <a:lnTo>
                    <a:pt x="8490" y="2223"/>
                  </a:lnTo>
                  <a:lnTo>
                    <a:pt x="8024" y="2187"/>
                  </a:lnTo>
                  <a:lnTo>
                    <a:pt x="7558" y="2166"/>
                  </a:lnTo>
                  <a:lnTo>
                    <a:pt x="7094" y="2154"/>
                  </a:lnTo>
                  <a:lnTo>
                    <a:pt x="6630" y="2151"/>
                  </a:lnTo>
                  <a:lnTo>
                    <a:pt x="6167" y="2154"/>
                  </a:lnTo>
                  <a:lnTo>
                    <a:pt x="5702" y="2166"/>
                  </a:lnTo>
                  <a:lnTo>
                    <a:pt x="5237" y="2187"/>
                  </a:lnTo>
                  <a:lnTo>
                    <a:pt x="4771" y="2223"/>
                  </a:lnTo>
                  <a:lnTo>
                    <a:pt x="4539" y="2246"/>
                  </a:lnTo>
                  <a:lnTo>
                    <a:pt x="4307" y="2274"/>
                  </a:lnTo>
                  <a:lnTo>
                    <a:pt x="4077" y="2306"/>
                  </a:lnTo>
                  <a:lnTo>
                    <a:pt x="3848" y="2343"/>
                  </a:lnTo>
                  <a:lnTo>
                    <a:pt x="3620" y="2386"/>
                  </a:lnTo>
                  <a:lnTo>
                    <a:pt x="3393" y="2434"/>
                  </a:lnTo>
                  <a:lnTo>
                    <a:pt x="3167" y="2487"/>
                  </a:lnTo>
                  <a:lnTo>
                    <a:pt x="2944" y="2548"/>
                  </a:lnTo>
                  <a:lnTo>
                    <a:pt x="3043" y="2929"/>
                  </a:lnTo>
                  <a:lnTo>
                    <a:pt x="3046" y="2965"/>
                  </a:lnTo>
                  <a:lnTo>
                    <a:pt x="3039" y="3002"/>
                  </a:lnTo>
                  <a:lnTo>
                    <a:pt x="3022" y="3037"/>
                  </a:lnTo>
                  <a:lnTo>
                    <a:pt x="2996" y="3074"/>
                  </a:lnTo>
                  <a:lnTo>
                    <a:pt x="2960" y="3109"/>
                  </a:lnTo>
                  <a:lnTo>
                    <a:pt x="2916" y="3142"/>
                  </a:lnTo>
                  <a:lnTo>
                    <a:pt x="2865" y="3175"/>
                  </a:lnTo>
                  <a:lnTo>
                    <a:pt x="2806" y="3208"/>
                  </a:lnTo>
                  <a:lnTo>
                    <a:pt x="2674" y="3267"/>
                  </a:lnTo>
                  <a:lnTo>
                    <a:pt x="2521" y="3322"/>
                  </a:lnTo>
                  <a:lnTo>
                    <a:pt x="2355" y="3368"/>
                  </a:lnTo>
                  <a:lnTo>
                    <a:pt x="2182" y="3407"/>
                  </a:lnTo>
                  <a:lnTo>
                    <a:pt x="2006" y="3437"/>
                  </a:lnTo>
                  <a:lnTo>
                    <a:pt x="1835" y="3456"/>
                  </a:lnTo>
                  <a:lnTo>
                    <a:pt x="1671" y="3464"/>
                  </a:lnTo>
                  <a:lnTo>
                    <a:pt x="1522" y="3459"/>
                  </a:lnTo>
                  <a:lnTo>
                    <a:pt x="1393" y="3442"/>
                  </a:lnTo>
                  <a:lnTo>
                    <a:pt x="1338" y="3427"/>
                  </a:lnTo>
                  <a:lnTo>
                    <a:pt x="1289" y="3408"/>
                  </a:lnTo>
                  <a:lnTo>
                    <a:pt x="1248" y="3386"/>
                  </a:lnTo>
                  <a:lnTo>
                    <a:pt x="1216" y="3359"/>
                  </a:lnTo>
                  <a:lnTo>
                    <a:pt x="1193" y="3329"/>
                  </a:lnTo>
                  <a:lnTo>
                    <a:pt x="1180" y="3294"/>
                  </a:lnTo>
                  <a:lnTo>
                    <a:pt x="1057" y="2747"/>
                  </a:lnTo>
                  <a:lnTo>
                    <a:pt x="967" y="2762"/>
                  </a:lnTo>
                  <a:lnTo>
                    <a:pt x="878" y="2783"/>
                  </a:lnTo>
                  <a:lnTo>
                    <a:pt x="1017" y="3233"/>
                  </a:lnTo>
                  <a:lnTo>
                    <a:pt x="1022" y="3258"/>
                  </a:lnTo>
                  <a:lnTo>
                    <a:pt x="1023" y="3282"/>
                  </a:lnTo>
                  <a:lnTo>
                    <a:pt x="1020" y="3307"/>
                  </a:lnTo>
                  <a:lnTo>
                    <a:pt x="1013" y="3331"/>
                  </a:lnTo>
                  <a:lnTo>
                    <a:pt x="1002" y="3356"/>
                  </a:lnTo>
                  <a:lnTo>
                    <a:pt x="988" y="3379"/>
                  </a:lnTo>
                  <a:lnTo>
                    <a:pt x="969" y="3400"/>
                  </a:lnTo>
                  <a:lnTo>
                    <a:pt x="944" y="3420"/>
                  </a:lnTo>
                  <a:lnTo>
                    <a:pt x="917" y="3436"/>
                  </a:lnTo>
                  <a:lnTo>
                    <a:pt x="885" y="3449"/>
                  </a:lnTo>
                  <a:lnTo>
                    <a:pt x="849" y="3459"/>
                  </a:lnTo>
                  <a:lnTo>
                    <a:pt x="809" y="3465"/>
                  </a:lnTo>
                  <a:lnTo>
                    <a:pt x="765" y="3466"/>
                  </a:lnTo>
                  <a:lnTo>
                    <a:pt x="715" y="3463"/>
                  </a:lnTo>
                  <a:lnTo>
                    <a:pt x="662" y="3453"/>
                  </a:lnTo>
                  <a:lnTo>
                    <a:pt x="604" y="3438"/>
                  </a:lnTo>
                  <a:close/>
                </a:path>
              </a:pathLst>
            </a:custGeom>
            <a:gradFill rotWithShape="0">
              <a:gsLst>
                <a:gs pos="0">
                  <a:srgbClr val="766347"/>
                </a:gs>
                <a:gs pos="50000">
                  <a:srgbClr val="FFD699"/>
                </a:gs>
                <a:gs pos="100000">
                  <a:srgbClr val="766347"/>
                </a:gs>
              </a:gsLst>
              <a:lin ang="0" scaled="1"/>
            </a:gradFill>
            <a:ln w="0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kumimoji="0" lang="pl-PL" sz="1800" kern="0">
                <a:solidFill>
                  <a:sysClr val="windowText" lastClr="000000"/>
                </a:solidFill>
                <a:latin typeface="Arial" panose="020B0604020202020204" pitchFamily="34" charset="0"/>
              </a:endParaRPr>
            </a:p>
          </p:txBody>
        </p:sp>
        <p:sp>
          <p:nvSpPr>
            <p:cNvPr id="112669" name="Freeform 23"/>
            <p:cNvSpPr>
              <a:spLocks/>
            </p:cNvSpPr>
            <p:nvPr/>
          </p:nvSpPr>
          <p:spPr bwMode="auto">
            <a:xfrm>
              <a:off x="704" y="4073"/>
              <a:ext cx="164" cy="132"/>
            </a:xfrm>
            <a:custGeom>
              <a:avLst/>
              <a:gdLst>
                <a:gd name="T0" fmla="*/ 0 w 494"/>
                <a:gd name="T1" fmla="*/ 0 h 395"/>
                <a:gd name="T2" fmla="*/ 0 w 494"/>
                <a:gd name="T3" fmla="*/ 0 h 395"/>
                <a:gd name="T4" fmla="*/ 0 w 494"/>
                <a:gd name="T5" fmla="*/ 0 h 395"/>
                <a:gd name="T6" fmla="*/ 0 w 494"/>
                <a:gd name="T7" fmla="*/ 0 h 395"/>
                <a:gd name="T8" fmla="*/ 0 w 494"/>
                <a:gd name="T9" fmla="*/ 0 h 395"/>
                <a:gd name="T10" fmla="*/ 0 w 494"/>
                <a:gd name="T11" fmla="*/ 0 h 395"/>
                <a:gd name="T12" fmla="*/ 0 w 494"/>
                <a:gd name="T13" fmla="*/ 0 h 395"/>
                <a:gd name="T14" fmla="*/ 0 w 494"/>
                <a:gd name="T15" fmla="*/ 0 h 395"/>
                <a:gd name="T16" fmla="*/ 0 w 494"/>
                <a:gd name="T17" fmla="*/ 0 h 395"/>
                <a:gd name="T18" fmla="*/ 0 w 494"/>
                <a:gd name="T19" fmla="*/ 0 h 395"/>
                <a:gd name="T20" fmla="*/ 0 w 494"/>
                <a:gd name="T21" fmla="*/ 0 h 395"/>
                <a:gd name="T22" fmla="*/ 0 w 494"/>
                <a:gd name="T23" fmla="*/ 0 h 395"/>
                <a:gd name="T24" fmla="*/ 0 w 494"/>
                <a:gd name="T25" fmla="*/ 0 h 395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w 494"/>
                <a:gd name="T40" fmla="*/ 0 h 395"/>
                <a:gd name="T41" fmla="*/ 494 w 494"/>
                <a:gd name="T42" fmla="*/ 395 h 395"/>
              </a:gdLst>
              <a:ahLst/>
              <a:cxnLst>
                <a:cxn ang="T26">
                  <a:pos x="T0" y="T1"/>
                </a:cxn>
                <a:cxn ang="T27">
                  <a:pos x="T2" y="T3"/>
                </a:cxn>
                <a:cxn ang="T28">
                  <a:pos x="T4" y="T5"/>
                </a:cxn>
                <a:cxn ang="T29">
                  <a:pos x="T6" y="T7"/>
                </a:cxn>
                <a:cxn ang="T30">
                  <a:pos x="T8" y="T9"/>
                </a:cxn>
                <a:cxn ang="T31">
                  <a:pos x="T10" y="T11"/>
                </a:cxn>
                <a:cxn ang="T32">
                  <a:pos x="T12" y="T13"/>
                </a:cxn>
                <a:cxn ang="T33">
                  <a:pos x="T14" y="T15"/>
                </a:cxn>
                <a:cxn ang="T34">
                  <a:pos x="T16" y="T17"/>
                </a:cxn>
                <a:cxn ang="T35">
                  <a:pos x="T18" y="T19"/>
                </a:cxn>
                <a:cxn ang="T36">
                  <a:pos x="T20" y="T21"/>
                </a:cxn>
                <a:cxn ang="T37">
                  <a:pos x="T22" y="T23"/>
                </a:cxn>
                <a:cxn ang="T38">
                  <a:pos x="T24" y="T25"/>
                </a:cxn>
              </a:cxnLst>
              <a:rect l="T39" t="T40" r="T41" b="T42"/>
              <a:pathLst>
                <a:path w="494" h="395">
                  <a:moveTo>
                    <a:pt x="5" y="395"/>
                  </a:moveTo>
                  <a:lnTo>
                    <a:pt x="0" y="356"/>
                  </a:lnTo>
                  <a:lnTo>
                    <a:pt x="7" y="316"/>
                  </a:lnTo>
                  <a:lnTo>
                    <a:pt x="22" y="278"/>
                  </a:lnTo>
                  <a:lnTo>
                    <a:pt x="46" y="239"/>
                  </a:lnTo>
                  <a:lnTo>
                    <a:pt x="80" y="203"/>
                  </a:lnTo>
                  <a:lnTo>
                    <a:pt x="121" y="168"/>
                  </a:lnTo>
                  <a:lnTo>
                    <a:pt x="168" y="136"/>
                  </a:lnTo>
                  <a:lnTo>
                    <a:pt x="221" y="104"/>
                  </a:lnTo>
                  <a:lnTo>
                    <a:pt x="284" y="74"/>
                  </a:lnTo>
                  <a:lnTo>
                    <a:pt x="350" y="46"/>
                  </a:lnTo>
                  <a:lnTo>
                    <a:pt x="420" y="21"/>
                  </a:lnTo>
                  <a:lnTo>
                    <a:pt x="494" y="0"/>
                  </a:lnTo>
                </a:path>
              </a:pathLst>
            </a:custGeom>
            <a:gradFill rotWithShape="0">
              <a:gsLst>
                <a:gs pos="0">
                  <a:srgbClr val="766347"/>
                </a:gs>
                <a:gs pos="50000">
                  <a:srgbClr val="FFD699"/>
                </a:gs>
                <a:gs pos="100000">
                  <a:srgbClr val="766347"/>
                </a:gs>
              </a:gsLst>
              <a:lin ang="0" scaled="1"/>
            </a:gradFill>
            <a:ln w="0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kumimoji="0" lang="pl-PL" sz="1800" kern="0">
                <a:solidFill>
                  <a:sysClr val="windowText" lastClr="000000"/>
                </a:solidFill>
                <a:latin typeface="Arial" panose="020B0604020202020204" pitchFamily="34" charset="0"/>
              </a:endParaRPr>
            </a:p>
          </p:txBody>
        </p:sp>
        <p:sp>
          <p:nvSpPr>
            <p:cNvPr id="112670" name="Freeform 24"/>
            <p:cNvSpPr>
              <a:spLocks/>
            </p:cNvSpPr>
            <p:nvPr/>
          </p:nvSpPr>
          <p:spPr bwMode="auto">
            <a:xfrm>
              <a:off x="777" y="4108"/>
              <a:ext cx="135" cy="115"/>
            </a:xfrm>
            <a:custGeom>
              <a:avLst/>
              <a:gdLst>
                <a:gd name="T0" fmla="*/ 0 w 412"/>
                <a:gd name="T1" fmla="*/ 0 h 346"/>
                <a:gd name="T2" fmla="*/ 0 w 412"/>
                <a:gd name="T3" fmla="*/ 0 h 346"/>
                <a:gd name="T4" fmla="*/ 0 w 412"/>
                <a:gd name="T5" fmla="*/ 0 h 346"/>
                <a:gd name="T6" fmla="*/ 0 w 412"/>
                <a:gd name="T7" fmla="*/ 0 h 346"/>
                <a:gd name="T8" fmla="*/ 0 w 412"/>
                <a:gd name="T9" fmla="*/ 0 h 346"/>
                <a:gd name="T10" fmla="*/ 0 w 412"/>
                <a:gd name="T11" fmla="*/ 0 h 346"/>
                <a:gd name="T12" fmla="*/ 0 w 412"/>
                <a:gd name="T13" fmla="*/ 0 h 346"/>
                <a:gd name="T14" fmla="*/ 0 w 412"/>
                <a:gd name="T15" fmla="*/ 0 h 346"/>
                <a:gd name="T16" fmla="*/ 0 w 412"/>
                <a:gd name="T17" fmla="*/ 0 h 346"/>
                <a:gd name="T18" fmla="*/ 0 w 412"/>
                <a:gd name="T19" fmla="*/ 0 h 34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w 412"/>
                <a:gd name="T31" fmla="*/ 0 h 346"/>
                <a:gd name="T32" fmla="*/ 412 w 412"/>
                <a:gd name="T33" fmla="*/ 346 h 346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T30" t="T31" r="T32" b="T33"/>
              <a:pathLst>
                <a:path w="412" h="346">
                  <a:moveTo>
                    <a:pt x="0" y="0"/>
                  </a:moveTo>
                  <a:lnTo>
                    <a:pt x="86" y="275"/>
                  </a:lnTo>
                  <a:lnTo>
                    <a:pt x="152" y="252"/>
                  </a:lnTo>
                  <a:lnTo>
                    <a:pt x="213" y="241"/>
                  </a:lnTo>
                  <a:lnTo>
                    <a:pt x="265" y="240"/>
                  </a:lnTo>
                  <a:lnTo>
                    <a:pt x="309" y="248"/>
                  </a:lnTo>
                  <a:lnTo>
                    <a:pt x="347" y="265"/>
                  </a:lnTo>
                  <a:lnTo>
                    <a:pt x="376" y="287"/>
                  </a:lnTo>
                  <a:lnTo>
                    <a:pt x="397" y="315"/>
                  </a:lnTo>
                  <a:lnTo>
                    <a:pt x="412" y="346"/>
                  </a:lnTo>
                </a:path>
              </a:pathLst>
            </a:custGeom>
            <a:gradFill rotWithShape="0">
              <a:gsLst>
                <a:gs pos="0">
                  <a:srgbClr val="766347"/>
                </a:gs>
                <a:gs pos="50000">
                  <a:srgbClr val="FFD699"/>
                </a:gs>
                <a:gs pos="100000">
                  <a:srgbClr val="766347"/>
                </a:gs>
              </a:gsLst>
              <a:lin ang="0" scaled="1"/>
            </a:gradFill>
            <a:ln w="0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kumimoji="0" lang="pl-PL" sz="1800" kern="0">
                <a:solidFill>
                  <a:sysClr val="windowText" lastClr="000000"/>
                </a:solidFill>
                <a:latin typeface="Arial" panose="020B0604020202020204" pitchFamily="34" charset="0"/>
              </a:endParaRPr>
            </a:p>
          </p:txBody>
        </p:sp>
        <p:sp>
          <p:nvSpPr>
            <p:cNvPr id="112671" name="Freeform 25"/>
            <p:cNvSpPr>
              <a:spLocks/>
            </p:cNvSpPr>
            <p:nvPr/>
          </p:nvSpPr>
          <p:spPr bwMode="auto">
            <a:xfrm>
              <a:off x="928" y="4058"/>
              <a:ext cx="170" cy="185"/>
            </a:xfrm>
            <a:custGeom>
              <a:avLst/>
              <a:gdLst>
                <a:gd name="T0" fmla="*/ 0 w 510"/>
                <a:gd name="T1" fmla="*/ 0 h 556"/>
                <a:gd name="T2" fmla="*/ 0 w 510"/>
                <a:gd name="T3" fmla="*/ 0 h 556"/>
                <a:gd name="T4" fmla="*/ 0 w 510"/>
                <a:gd name="T5" fmla="*/ 0 h 556"/>
                <a:gd name="T6" fmla="*/ 0 w 510"/>
                <a:gd name="T7" fmla="*/ 0 h 556"/>
                <a:gd name="T8" fmla="*/ 0 w 510"/>
                <a:gd name="T9" fmla="*/ 0 h 556"/>
                <a:gd name="T10" fmla="*/ 0 w 510"/>
                <a:gd name="T11" fmla="*/ 0 h 556"/>
                <a:gd name="T12" fmla="*/ 0 w 510"/>
                <a:gd name="T13" fmla="*/ 0 h 556"/>
                <a:gd name="T14" fmla="*/ 0 w 510"/>
                <a:gd name="T15" fmla="*/ 0 h 556"/>
                <a:gd name="T16" fmla="*/ 0 w 510"/>
                <a:gd name="T17" fmla="*/ 0 h 556"/>
                <a:gd name="T18" fmla="*/ 0 w 510"/>
                <a:gd name="T19" fmla="*/ 0 h 556"/>
                <a:gd name="T20" fmla="*/ 0 w 510"/>
                <a:gd name="T21" fmla="*/ 0 h 556"/>
                <a:gd name="T22" fmla="*/ 0 w 510"/>
                <a:gd name="T23" fmla="*/ 0 h 556"/>
                <a:gd name="T24" fmla="*/ 0 w 510"/>
                <a:gd name="T25" fmla="*/ 0 h 556"/>
                <a:gd name="T26" fmla="*/ 0 w 510"/>
                <a:gd name="T27" fmla="*/ 0 h 556"/>
                <a:gd name="T28" fmla="*/ 0 w 510"/>
                <a:gd name="T29" fmla="*/ 0 h 556"/>
                <a:gd name="T30" fmla="*/ 0 w 510"/>
                <a:gd name="T31" fmla="*/ 0 h 556"/>
                <a:gd name="T32" fmla="*/ 0 w 510"/>
                <a:gd name="T33" fmla="*/ 0 h 556"/>
                <a:gd name="T34" fmla="*/ 0 w 510"/>
                <a:gd name="T35" fmla="*/ 0 h 556"/>
                <a:gd name="T36" fmla="*/ 0 w 510"/>
                <a:gd name="T37" fmla="*/ 0 h 556"/>
                <a:gd name="T38" fmla="*/ 0 w 510"/>
                <a:gd name="T39" fmla="*/ 0 h 556"/>
                <a:gd name="T40" fmla="*/ 0 w 510"/>
                <a:gd name="T41" fmla="*/ 0 h 556"/>
                <a:gd name="T42" fmla="*/ 0 w 510"/>
                <a:gd name="T43" fmla="*/ 0 h 556"/>
                <a:gd name="T44" fmla="*/ 0 w 510"/>
                <a:gd name="T45" fmla="*/ 0 h 556"/>
                <a:gd name="T46" fmla="*/ 0 w 510"/>
                <a:gd name="T47" fmla="*/ 0 h 556"/>
                <a:gd name="T48" fmla="*/ 0 w 510"/>
                <a:gd name="T49" fmla="*/ 0 h 556"/>
                <a:gd name="T50" fmla="*/ 0 w 510"/>
                <a:gd name="T51" fmla="*/ 0 h 556"/>
                <a:gd name="T52" fmla="*/ 0 w 510"/>
                <a:gd name="T53" fmla="*/ 0 h 55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w 510"/>
                <a:gd name="T82" fmla="*/ 0 h 556"/>
                <a:gd name="T83" fmla="*/ 510 w 510"/>
                <a:gd name="T84" fmla="*/ 556 h 556"/>
              </a:gdLst>
              <a:ahLst/>
              <a:cxnLst>
                <a:cxn ang="T54">
                  <a:pos x="T0" y="T1"/>
                </a:cxn>
                <a:cxn ang="T55">
                  <a:pos x="T2" y="T3"/>
                </a:cxn>
                <a:cxn ang="T56">
                  <a:pos x="T4" y="T5"/>
                </a:cxn>
                <a:cxn ang="T57">
                  <a:pos x="T6" y="T7"/>
                </a:cxn>
                <a:cxn ang="T58">
                  <a:pos x="T8" y="T9"/>
                </a:cxn>
                <a:cxn ang="T59">
                  <a:pos x="T10" y="T11"/>
                </a:cxn>
                <a:cxn ang="T60">
                  <a:pos x="T12" y="T13"/>
                </a:cxn>
                <a:cxn ang="T61">
                  <a:pos x="T14" y="T15"/>
                </a:cxn>
                <a:cxn ang="T62">
                  <a:pos x="T16" y="T17"/>
                </a:cxn>
                <a:cxn ang="T63">
                  <a:pos x="T18" y="T19"/>
                </a:cxn>
                <a:cxn ang="T64">
                  <a:pos x="T20" y="T21"/>
                </a:cxn>
                <a:cxn ang="T65">
                  <a:pos x="T22" y="T23"/>
                </a:cxn>
                <a:cxn ang="T66">
                  <a:pos x="T24" y="T25"/>
                </a:cxn>
                <a:cxn ang="T67">
                  <a:pos x="T26" y="T27"/>
                </a:cxn>
                <a:cxn ang="T68">
                  <a:pos x="T28" y="T29"/>
                </a:cxn>
                <a:cxn ang="T69">
                  <a:pos x="T30" y="T31"/>
                </a:cxn>
                <a:cxn ang="T70">
                  <a:pos x="T32" y="T33"/>
                </a:cxn>
                <a:cxn ang="T71">
                  <a:pos x="T34" y="T35"/>
                </a:cxn>
                <a:cxn ang="T72">
                  <a:pos x="T36" y="T37"/>
                </a:cxn>
                <a:cxn ang="T73">
                  <a:pos x="T38" y="T39"/>
                </a:cxn>
                <a:cxn ang="T74">
                  <a:pos x="T40" y="T41"/>
                </a:cxn>
                <a:cxn ang="T75">
                  <a:pos x="T42" y="T43"/>
                </a:cxn>
                <a:cxn ang="T76">
                  <a:pos x="T44" y="T45"/>
                </a:cxn>
                <a:cxn ang="T77">
                  <a:pos x="T46" y="T47"/>
                </a:cxn>
                <a:cxn ang="T78">
                  <a:pos x="T48" y="T49"/>
                </a:cxn>
                <a:cxn ang="T79">
                  <a:pos x="T50" y="T51"/>
                </a:cxn>
                <a:cxn ang="T80">
                  <a:pos x="T52" y="T53"/>
                </a:cxn>
              </a:cxnLst>
              <a:rect l="T81" t="T82" r="T83" b="T84"/>
              <a:pathLst>
                <a:path w="510" h="556">
                  <a:moveTo>
                    <a:pt x="0" y="9"/>
                  </a:moveTo>
                  <a:lnTo>
                    <a:pt x="105" y="0"/>
                  </a:lnTo>
                  <a:lnTo>
                    <a:pt x="204" y="1"/>
                  </a:lnTo>
                  <a:lnTo>
                    <a:pt x="294" y="13"/>
                  </a:lnTo>
                  <a:lnTo>
                    <a:pt x="335" y="23"/>
                  </a:lnTo>
                  <a:lnTo>
                    <a:pt x="372" y="36"/>
                  </a:lnTo>
                  <a:lnTo>
                    <a:pt x="406" y="52"/>
                  </a:lnTo>
                  <a:lnTo>
                    <a:pt x="436" y="72"/>
                  </a:lnTo>
                  <a:lnTo>
                    <a:pt x="462" y="95"/>
                  </a:lnTo>
                  <a:lnTo>
                    <a:pt x="482" y="122"/>
                  </a:lnTo>
                  <a:lnTo>
                    <a:pt x="498" y="153"/>
                  </a:lnTo>
                  <a:lnTo>
                    <a:pt x="508" y="185"/>
                  </a:lnTo>
                  <a:lnTo>
                    <a:pt x="510" y="224"/>
                  </a:lnTo>
                  <a:lnTo>
                    <a:pt x="508" y="264"/>
                  </a:lnTo>
                  <a:lnTo>
                    <a:pt x="498" y="299"/>
                  </a:lnTo>
                  <a:lnTo>
                    <a:pt x="482" y="330"/>
                  </a:lnTo>
                  <a:lnTo>
                    <a:pt x="459" y="357"/>
                  </a:lnTo>
                  <a:lnTo>
                    <a:pt x="432" y="379"/>
                  </a:lnTo>
                  <a:lnTo>
                    <a:pt x="400" y="397"/>
                  </a:lnTo>
                  <a:lnTo>
                    <a:pt x="366" y="415"/>
                  </a:lnTo>
                  <a:lnTo>
                    <a:pt x="294" y="443"/>
                  </a:lnTo>
                  <a:lnTo>
                    <a:pt x="225" y="466"/>
                  </a:lnTo>
                  <a:lnTo>
                    <a:pt x="167" y="491"/>
                  </a:lnTo>
                  <a:lnTo>
                    <a:pt x="146" y="503"/>
                  </a:lnTo>
                  <a:lnTo>
                    <a:pt x="130" y="519"/>
                  </a:lnTo>
                  <a:lnTo>
                    <a:pt x="123" y="536"/>
                  </a:lnTo>
                  <a:lnTo>
                    <a:pt x="123" y="556"/>
                  </a:lnTo>
                </a:path>
              </a:pathLst>
            </a:custGeom>
            <a:gradFill rotWithShape="0">
              <a:gsLst>
                <a:gs pos="0">
                  <a:srgbClr val="766347"/>
                </a:gs>
                <a:gs pos="50000">
                  <a:srgbClr val="FFD699"/>
                </a:gs>
                <a:gs pos="100000">
                  <a:srgbClr val="766347"/>
                </a:gs>
              </a:gsLst>
              <a:lin ang="0" scaled="1"/>
            </a:gradFill>
            <a:ln w="0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kumimoji="0" lang="pl-PL" sz="1800" kern="0">
                <a:solidFill>
                  <a:sysClr val="windowText" lastClr="000000"/>
                </a:solidFill>
                <a:latin typeface="Arial" panose="020B0604020202020204" pitchFamily="34" charset="0"/>
              </a:endParaRPr>
            </a:p>
          </p:txBody>
        </p:sp>
        <p:sp>
          <p:nvSpPr>
            <p:cNvPr id="112672" name="Freeform 26"/>
            <p:cNvSpPr>
              <a:spLocks/>
            </p:cNvSpPr>
            <p:nvPr/>
          </p:nvSpPr>
          <p:spPr bwMode="auto">
            <a:xfrm>
              <a:off x="984" y="3595"/>
              <a:ext cx="117" cy="551"/>
            </a:xfrm>
            <a:custGeom>
              <a:avLst/>
              <a:gdLst>
                <a:gd name="T0" fmla="*/ 0 w 348"/>
                <a:gd name="T1" fmla="*/ 0 h 1654"/>
                <a:gd name="T2" fmla="*/ 0 w 348"/>
                <a:gd name="T3" fmla="*/ 0 h 1654"/>
                <a:gd name="T4" fmla="*/ 0 w 348"/>
                <a:gd name="T5" fmla="*/ 0 h 1654"/>
                <a:gd name="T6" fmla="*/ 0 w 348"/>
                <a:gd name="T7" fmla="*/ 0 h 1654"/>
                <a:gd name="T8" fmla="*/ 0 w 348"/>
                <a:gd name="T9" fmla="*/ 0 h 1654"/>
                <a:gd name="T10" fmla="*/ 0 w 348"/>
                <a:gd name="T11" fmla="*/ 0 h 1654"/>
                <a:gd name="T12" fmla="*/ 0 w 348"/>
                <a:gd name="T13" fmla="*/ 0 h 1654"/>
                <a:gd name="T14" fmla="*/ 0 w 348"/>
                <a:gd name="T15" fmla="*/ 0 h 1654"/>
                <a:gd name="T16" fmla="*/ 0 w 348"/>
                <a:gd name="T17" fmla="*/ 0 h 1654"/>
                <a:gd name="T18" fmla="*/ 0 w 348"/>
                <a:gd name="T19" fmla="*/ 0 h 1654"/>
                <a:gd name="T20" fmla="*/ 0 w 348"/>
                <a:gd name="T21" fmla="*/ 0 h 1654"/>
                <a:gd name="T22" fmla="*/ 0 w 348"/>
                <a:gd name="T23" fmla="*/ 0 h 1654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w 348"/>
                <a:gd name="T37" fmla="*/ 0 h 1654"/>
                <a:gd name="T38" fmla="*/ 348 w 348"/>
                <a:gd name="T39" fmla="*/ 1654 h 1654"/>
              </a:gdLst>
              <a:ahLst/>
              <a:cxnLst>
                <a:cxn ang="T24">
                  <a:pos x="T0" y="T1"/>
                </a:cxn>
                <a:cxn ang="T25">
                  <a:pos x="T2" y="T3"/>
                </a:cxn>
                <a:cxn ang="T26">
                  <a:pos x="T4" y="T5"/>
                </a:cxn>
                <a:cxn ang="T27">
                  <a:pos x="T6" y="T7"/>
                </a:cxn>
                <a:cxn ang="T28">
                  <a:pos x="T8" y="T9"/>
                </a:cxn>
                <a:cxn ang="T29">
                  <a:pos x="T10" y="T11"/>
                </a:cxn>
                <a:cxn ang="T30">
                  <a:pos x="T12" y="T13"/>
                </a:cxn>
                <a:cxn ang="T31">
                  <a:pos x="T14" y="T15"/>
                </a:cxn>
                <a:cxn ang="T32">
                  <a:pos x="T16" y="T17"/>
                </a:cxn>
                <a:cxn ang="T33">
                  <a:pos x="T18" y="T19"/>
                </a:cxn>
                <a:cxn ang="T34">
                  <a:pos x="T20" y="T21"/>
                </a:cxn>
                <a:cxn ang="T35">
                  <a:pos x="T22" y="T23"/>
                </a:cxn>
              </a:cxnLst>
              <a:rect l="T36" t="T37" r="T38" b="T39"/>
              <a:pathLst>
                <a:path w="348" h="1654">
                  <a:moveTo>
                    <a:pt x="339" y="1654"/>
                  </a:moveTo>
                  <a:lnTo>
                    <a:pt x="347" y="1574"/>
                  </a:lnTo>
                  <a:lnTo>
                    <a:pt x="348" y="1492"/>
                  </a:lnTo>
                  <a:lnTo>
                    <a:pt x="343" y="1411"/>
                  </a:lnTo>
                  <a:lnTo>
                    <a:pt x="333" y="1328"/>
                  </a:lnTo>
                  <a:lnTo>
                    <a:pt x="318" y="1243"/>
                  </a:lnTo>
                  <a:lnTo>
                    <a:pt x="299" y="1156"/>
                  </a:lnTo>
                  <a:lnTo>
                    <a:pt x="249" y="969"/>
                  </a:lnTo>
                  <a:lnTo>
                    <a:pt x="125" y="539"/>
                  </a:lnTo>
                  <a:lnTo>
                    <a:pt x="60" y="286"/>
                  </a:lnTo>
                  <a:lnTo>
                    <a:pt x="36" y="185"/>
                  </a:lnTo>
                  <a:lnTo>
                    <a:pt x="0" y="0"/>
                  </a:lnTo>
                </a:path>
              </a:pathLst>
            </a:custGeom>
            <a:gradFill rotWithShape="0">
              <a:gsLst>
                <a:gs pos="0">
                  <a:srgbClr val="766347"/>
                </a:gs>
                <a:gs pos="50000">
                  <a:srgbClr val="FFD699"/>
                </a:gs>
                <a:gs pos="100000">
                  <a:srgbClr val="766347"/>
                </a:gs>
              </a:gsLst>
              <a:lin ang="0" scaled="1"/>
            </a:gradFill>
            <a:ln w="0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kumimoji="0" lang="pl-PL" sz="1800" kern="0">
                <a:solidFill>
                  <a:sysClr val="windowText" lastClr="000000"/>
                </a:solidFill>
                <a:latin typeface="Arial" panose="020B0604020202020204" pitchFamily="34" charset="0"/>
              </a:endParaRPr>
            </a:p>
          </p:txBody>
        </p:sp>
        <p:sp>
          <p:nvSpPr>
            <p:cNvPr id="112673" name="Freeform 27"/>
            <p:cNvSpPr>
              <a:spLocks/>
            </p:cNvSpPr>
            <p:nvPr/>
          </p:nvSpPr>
          <p:spPr bwMode="auto">
            <a:xfrm>
              <a:off x="1345" y="3527"/>
              <a:ext cx="104" cy="542"/>
            </a:xfrm>
            <a:custGeom>
              <a:avLst/>
              <a:gdLst>
                <a:gd name="T0" fmla="*/ 0 w 312"/>
                <a:gd name="T1" fmla="*/ 0 h 1628"/>
                <a:gd name="T2" fmla="*/ 0 w 312"/>
                <a:gd name="T3" fmla="*/ 0 h 1628"/>
                <a:gd name="T4" fmla="*/ 0 w 312"/>
                <a:gd name="T5" fmla="*/ 0 h 1628"/>
                <a:gd name="T6" fmla="*/ 0 w 312"/>
                <a:gd name="T7" fmla="*/ 0 h 1628"/>
                <a:gd name="T8" fmla="*/ 0 w 312"/>
                <a:gd name="T9" fmla="*/ 0 h 1628"/>
                <a:gd name="T10" fmla="*/ 0 w 312"/>
                <a:gd name="T11" fmla="*/ 0 h 1628"/>
                <a:gd name="T12" fmla="*/ 0 w 312"/>
                <a:gd name="T13" fmla="*/ 0 h 1628"/>
                <a:gd name="T14" fmla="*/ 0 w 312"/>
                <a:gd name="T15" fmla="*/ 0 h 1628"/>
                <a:gd name="T16" fmla="*/ 0 w 312"/>
                <a:gd name="T17" fmla="*/ 0 h 1628"/>
                <a:gd name="T18" fmla="*/ 0 w 312"/>
                <a:gd name="T19" fmla="*/ 0 h 1628"/>
                <a:gd name="T20" fmla="*/ 0 w 312"/>
                <a:gd name="T21" fmla="*/ 0 h 1628"/>
                <a:gd name="T22" fmla="*/ 0 w 312"/>
                <a:gd name="T23" fmla="*/ 0 h 1628"/>
                <a:gd name="T24" fmla="*/ 0 w 312"/>
                <a:gd name="T25" fmla="*/ 0 h 1628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w 312"/>
                <a:gd name="T40" fmla="*/ 0 h 1628"/>
                <a:gd name="T41" fmla="*/ 312 w 312"/>
                <a:gd name="T42" fmla="*/ 1628 h 1628"/>
              </a:gdLst>
              <a:ahLst/>
              <a:cxnLst>
                <a:cxn ang="T26">
                  <a:pos x="T0" y="T1"/>
                </a:cxn>
                <a:cxn ang="T27">
                  <a:pos x="T2" y="T3"/>
                </a:cxn>
                <a:cxn ang="T28">
                  <a:pos x="T4" y="T5"/>
                </a:cxn>
                <a:cxn ang="T29">
                  <a:pos x="T6" y="T7"/>
                </a:cxn>
                <a:cxn ang="T30">
                  <a:pos x="T8" y="T9"/>
                </a:cxn>
                <a:cxn ang="T31">
                  <a:pos x="T10" y="T11"/>
                </a:cxn>
                <a:cxn ang="T32">
                  <a:pos x="T12" y="T13"/>
                </a:cxn>
                <a:cxn ang="T33">
                  <a:pos x="T14" y="T15"/>
                </a:cxn>
                <a:cxn ang="T34">
                  <a:pos x="T16" y="T17"/>
                </a:cxn>
                <a:cxn ang="T35">
                  <a:pos x="T18" y="T19"/>
                </a:cxn>
                <a:cxn ang="T36">
                  <a:pos x="T20" y="T21"/>
                </a:cxn>
                <a:cxn ang="T37">
                  <a:pos x="T22" y="T23"/>
                </a:cxn>
                <a:cxn ang="T38">
                  <a:pos x="T24" y="T25"/>
                </a:cxn>
              </a:cxnLst>
              <a:rect l="T39" t="T40" r="T41" b="T42"/>
              <a:pathLst>
                <a:path w="312" h="1628">
                  <a:moveTo>
                    <a:pt x="0" y="0"/>
                  </a:moveTo>
                  <a:lnTo>
                    <a:pt x="43" y="181"/>
                  </a:lnTo>
                  <a:lnTo>
                    <a:pt x="89" y="355"/>
                  </a:lnTo>
                  <a:lnTo>
                    <a:pt x="176" y="701"/>
                  </a:lnTo>
                  <a:lnTo>
                    <a:pt x="215" y="881"/>
                  </a:lnTo>
                  <a:lnTo>
                    <a:pt x="245" y="1071"/>
                  </a:lnTo>
                  <a:lnTo>
                    <a:pt x="267" y="1276"/>
                  </a:lnTo>
                  <a:lnTo>
                    <a:pt x="273" y="1385"/>
                  </a:lnTo>
                  <a:lnTo>
                    <a:pt x="276" y="1499"/>
                  </a:lnTo>
                  <a:lnTo>
                    <a:pt x="279" y="1540"/>
                  </a:lnTo>
                  <a:lnTo>
                    <a:pt x="286" y="1575"/>
                  </a:lnTo>
                  <a:lnTo>
                    <a:pt x="297" y="1604"/>
                  </a:lnTo>
                  <a:lnTo>
                    <a:pt x="312" y="1628"/>
                  </a:lnTo>
                </a:path>
              </a:pathLst>
            </a:custGeom>
            <a:gradFill rotWithShape="0">
              <a:gsLst>
                <a:gs pos="0">
                  <a:srgbClr val="766347"/>
                </a:gs>
                <a:gs pos="50000">
                  <a:srgbClr val="FFD699"/>
                </a:gs>
                <a:gs pos="100000">
                  <a:srgbClr val="766347"/>
                </a:gs>
              </a:gsLst>
              <a:lin ang="0" scaled="1"/>
            </a:gradFill>
            <a:ln w="0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kumimoji="0" lang="pl-PL" sz="1800" kern="0">
                <a:solidFill>
                  <a:sysClr val="windowText" lastClr="000000"/>
                </a:solidFill>
                <a:latin typeface="Arial" panose="020B0604020202020204" pitchFamily="34" charset="0"/>
              </a:endParaRPr>
            </a:p>
          </p:txBody>
        </p:sp>
        <p:sp>
          <p:nvSpPr>
            <p:cNvPr id="112674" name="Freeform 28"/>
            <p:cNvSpPr>
              <a:spLocks/>
            </p:cNvSpPr>
            <p:nvPr/>
          </p:nvSpPr>
          <p:spPr bwMode="auto">
            <a:xfrm>
              <a:off x="1445" y="3995"/>
              <a:ext cx="145" cy="127"/>
            </a:xfrm>
            <a:custGeom>
              <a:avLst/>
              <a:gdLst>
                <a:gd name="T0" fmla="*/ 0 w 436"/>
                <a:gd name="T1" fmla="*/ 0 h 381"/>
                <a:gd name="T2" fmla="*/ 0 w 436"/>
                <a:gd name="T3" fmla="*/ 0 h 381"/>
                <a:gd name="T4" fmla="*/ 0 w 436"/>
                <a:gd name="T5" fmla="*/ 0 h 381"/>
                <a:gd name="T6" fmla="*/ 0 w 436"/>
                <a:gd name="T7" fmla="*/ 0 h 381"/>
                <a:gd name="T8" fmla="*/ 0 w 436"/>
                <a:gd name="T9" fmla="*/ 0 h 381"/>
                <a:gd name="T10" fmla="*/ 0 w 436"/>
                <a:gd name="T11" fmla="*/ 0 h 381"/>
                <a:gd name="T12" fmla="*/ 0 w 436"/>
                <a:gd name="T13" fmla="*/ 0 h 381"/>
                <a:gd name="T14" fmla="*/ 0 w 436"/>
                <a:gd name="T15" fmla="*/ 0 h 381"/>
                <a:gd name="T16" fmla="*/ 0 w 436"/>
                <a:gd name="T17" fmla="*/ 0 h 381"/>
                <a:gd name="T18" fmla="*/ 0 w 436"/>
                <a:gd name="T19" fmla="*/ 0 h 381"/>
                <a:gd name="T20" fmla="*/ 0 w 436"/>
                <a:gd name="T21" fmla="*/ 0 h 381"/>
                <a:gd name="T22" fmla="*/ 0 w 436"/>
                <a:gd name="T23" fmla="*/ 0 h 381"/>
                <a:gd name="T24" fmla="*/ 0 w 436"/>
                <a:gd name="T25" fmla="*/ 0 h 381"/>
                <a:gd name="T26" fmla="*/ 0 w 436"/>
                <a:gd name="T27" fmla="*/ 0 h 381"/>
                <a:gd name="T28" fmla="*/ 0 w 436"/>
                <a:gd name="T29" fmla="*/ 0 h 381"/>
                <a:gd name="T30" fmla="*/ 0 w 436"/>
                <a:gd name="T31" fmla="*/ 0 h 381"/>
                <a:gd name="T32" fmla="*/ 0 w 436"/>
                <a:gd name="T33" fmla="*/ 0 h 381"/>
                <a:gd name="T34" fmla="*/ 0 w 436"/>
                <a:gd name="T35" fmla="*/ 0 h 381"/>
                <a:gd name="T36" fmla="*/ 0 w 436"/>
                <a:gd name="T37" fmla="*/ 0 h 381"/>
                <a:gd name="T38" fmla="*/ 0 w 436"/>
                <a:gd name="T39" fmla="*/ 0 h 381"/>
                <a:gd name="T40" fmla="*/ 0 w 436"/>
                <a:gd name="T41" fmla="*/ 0 h 381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w 436"/>
                <a:gd name="T64" fmla="*/ 0 h 381"/>
                <a:gd name="T65" fmla="*/ 436 w 436"/>
                <a:gd name="T66" fmla="*/ 381 h 381"/>
              </a:gdLst>
              <a:ahLst/>
              <a:cxnLst>
                <a:cxn ang="T42">
                  <a:pos x="T0" y="T1"/>
                </a:cxn>
                <a:cxn ang="T43">
                  <a:pos x="T2" y="T3"/>
                </a:cxn>
                <a:cxn ang="T44">
                  <a:pos x="T4" y="T5"/>
                </a:cxn>
                <a:cxn ang="T45">
                  <a:pos x="T6" y="T7"/>
                </a:cxn>
                <a:cxn ang="T46">
                  <a:pos x="T8" y="T9"/>
                </a:cxn>
                <a:cxn ang="T47">
                  <a:pos x="T10" y="T11"/>
                </a:cxn>
                <a:cxn ang="T48">
                  <a:pos x="T12" y="T13"/>
                </a:cxn>
                <a:cxn ang="T49">
                  <a:pos x="T14" y="T15"/>
                </a:cxn>
                <a:cxn ang="T50">
                  <a:pos x="T16" y="T17"/>
                </a:cxn>
                <a:cxn ang="T51">
                  <a:pos x="T18" y="T19"/>
                </a:cxn>
                <a:cxn ang="T52">
                  <a:pos x="T20" y="T21"/>
                </a:cxn>
                <a:cxn ang="T53">
                  <a:pos x="T22" y="T23"/>
                </a:cxn>
                <a:cxn ang="T54">
                  <a:pos x="T24" y="T25"/>
                </a:cxn>
                <a:cxn ang="T55">
                  <a:pos x="T26" y="T27"/>
                </a:cxn>
                <a:cxn ang="T56">
                  <a:pos x="T28" y="T29"/>
                </a:cxn>
                <a:cxn ang="T57">
                  <a:pos x="T30" y="T31"/>
                </a:cxn>
                <a:cxn ang="T58">
                  <a:pos x="T32" y="T33"/>
                </a:cxn>
                <a:cxn ang="T59">
                  <a:pos x="T34" y="T35"/>
                </a:cxn>
                <a:cxn ang="T60">
                  <a:pos x="T36" y="T37"/>
                </a:cxn>
                <a:cxn ang="T61">
                  <a:pos x="T38" y="T39"/>
                </a:cxn>
                <a:cxn ang="T62">
                  <a:pos x="T40" y="T41"/>
                </a:cxn>
              </a:cxnLst>
              <a:rect l="T63" t="T64" r="T65" b="T66"/>
              <a:pathLst>
                <a:path w="436" h="381">
                  <a:moveTo>
                    <a:pt x="436" y="381"/>
                  </a:moveTo>
                  <a:lnTo>
                    <a:pt x="426" y="357"/>
                  </a:lnTo>
                  <a:lnTo>
                    <a:pt x="410" y="337"/>
                  </a:lnTo>
                  <a:lnTo>
                    <a:pt x="391" y="323"/>
                  </a:lnTo>
                  <a:lnTo>
                    <a:pt x="368" y="312"/>
                  </a:lnTo>
                  <a:lnTo>
                    <a:pt x="311" y="302"/>
                  </a:lnTo>
                  <a:lnTo>
                    <a:pt x="249" y="297"/>
                  </a:lnTo>
                  <a:lnTo>
                    <a:pt x="181" y="295"/>
                  </a:lnTo>
                  <a:lnTo>
                    <a:pt x="117" y="285"/>
                  </a:lnTo>
                  <a:lnTo>
                    <a:pt x="59" y="263"/>
                  </a:lnTo>
                  <a:lnTo>
                    <a:pt x="34" y="247"/>
                  </a:lnTo>
                  <a:lnTo>
                    <a:pt x="13" y="224"/>
                  </a:lnTo>
                  <a:lnTo>
                    <a:pt x="3" y="205"/>
                  </a:lnTo>
                  <a:lnTo>
                    <a:pt x="0" y="186"/>
                  </a:lnTo>
                  <a:lnTo>
                    <a:pt x="4" y="168"/>
                  </a:lnTo>
                  <a:lnTo>
                    <a:pt x="13" y="150"/>
                  </a:lnTo>
                  <a:lnTo>
                    <a:pt x="48" y="116"/>
                  </a:lnTo>
                  <a:lnTo>
                    <a:pt x="99" y="86"/>
                  </a:lnTo>
                  <a:lnTo>
                    <a:pt x="159" y="59"/>
                  </a:lnTo>
                  <a:lnTo>
                    <a:pt x="222" y="35"/>
                  </a:lnTo>
                  <a:lnTo>
                    <a:pt x="337" y="0"/>
                  </a:lnTo>
                </a:path>
              </a:pathLst>
            </a:custGeom>
            <a:gradFill rotWithShape="0">
              <a:gsLst>
                <a:gs pos="0">
                  <a:srgbClr val="766347"/>
                </a:gs>
                <a:gs pos="50000">
                  <a:srgbClr val="FFD699"/>
                </a:gs>
                <a:gs pos="100000">
                  <a:srgbClr val="766347"/>
                </a:gs>
              </a:gsLst>
              <a:lin ang="0" scaled="1"/>
            </a:gradFill>
            <a:ln w="0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kumimoji="0" lang="pl-PL" sz="1800" kern="0">
                <a:solidFill>
                  <a:sysClr val="windowText" lastClr="000000"/>
                </a:solidFill>
                <a:latin typeface="Arial" panose="020B0604020202020204" pitchFamily="34" charset="0"/>
              </a:endParaRPr>
            </a:p>
          </p:txBody>
        </p:sp>
        <p:sp>
          <p:nvSpPr>
            <p:cNvPr id="112675" name="Freeform 29"/>
            <p:cNvSpPr>
              <a:spLocks/>
            </p:cNvSpPr>
            <p:nvPr/>
          </p:nvSpPr>
          <p:spPr bwMode="auto">
            <a:xfrm>
              <a:off x="3983" y="3995"/>
              <a:ext cx="146" cy="127"/>
            </a:xfrm>
            <a:custGeom>
              <a:avLst/>
              <a:gdLst>
                <a:gd name="T0" fmla="*/ 0 w 435"/>
                <a:gd name="T1" fmla="*/ 0 h 381"/>
                <a:gd name="T2" fmla="*/ 0 w 435"/>
                <a:gd name="T3" fmla="*/ 0 h 381"/>
                <a:gd name="T4" fmla="*/ 0 w 435"/>
                <a:gd name="T5" fmla="*/ 0 h 381"/>
                <a:gd name="T6" fmla="*/ 0 w 435"/>
                <a:gd name="T7" fmla="*/ 0 h 381"/>
                <a:gd name="T8" fmla="*/ 0 w 435"/>
                <a:gd name="T9" fmla="*/ 0 h 381"/>
                <a:gd name="T10" fmla="*/ 0 w 435"/>
                <a:gd name="T11" fmla="*/ 0 h 381"/>
                <a:gd name="T12" fmla="*/ 0 w 435"/>
                <a:gd name="T13" fmla="*/ 0 h 381"/>
                <a:gd name="T14" fmla="*/ 0 w 435"/>
                <a:gd name="T15" fmla="*/ 0 h 381"/>
                <a:gd name="T16" fmla="*/ 0 w 435"/>
                <a:gd name="T17" fmla="*/ 0 h 381"/>
                <a:gd name="T18" fmla="*/ 0 w 435"/>
                <a:gd name="T19" fmla="*/ 0 h 381"/>
                <a:gd name="T20" fmla="*/ 0 w 435"/>
                <a:gd name="T21" fmla="*/ 0 h 381"/>
                <a:gd name="T22" fmla="*/ 0 w 435"/>
                <a:gd name="T23" fmla="*/ 0 h 381"/>
                <a:gd name="T24" fmla="*/ 0 w 435"/>
                <a:gd name="T25" fmla="*/ 0 h 381"/>
                <a:gd name="T26" fmla="*/ 0 w 435"/>
                <a:gd name="T27" fmla="*/ 0 h 381"/>
                <a:gd name="T28" fmla="*/ 0 w 435"/>
                <a:gd name="T29" fmla="*/ 0 h 381"/>
                <a:gd name="T30" fmla="*/ 0 w 435"/>
                <a:gd name="T31" fmla="*/ 0 h 381"/>
                <a:gd name="T32" fmla="*/ 0 w 435"/>
                <a:gd name="T33" fmla="*/ 0 h 381"/>
                <a:gd name="T34" fmla="*/ 0 w 435"/>
                <a:gd name="T35" fmla="*/ 0 h 381"/>
                <a:gd name="T36" fmla="*/ 0 w 435"/>
                <a:gd name="T37" fmla="*/ 0 h 381"/>
                <a:gd name="T38" fmla="*/ 0 w 435"/>
                <a:gd name="T39" fmla="*/ 0 h 381"/>
                <a:gd name="T40" fmla="*/ 0 w 435"/>
                <a:gd name="T41" fmla="*/ 0 h 381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w 435"/>
                <a:gd name="T64" fmla="*/ 0 h 381"/>
                <a:gd name="T65" fmla="*/ 435 w 435"/>
                <a:gd name="T66" fmla="*/ 381 h 381"/>
              </a:gdLst>
              <a:ahLst/>
              <a:cxnLst>
                <a:cxn ang="T42">
                  <a:pos x="T0" y="T1"/>
                </a:cxn>
                <a:cxn ang="T43">
                  <a:pos x="T2" y="T3"/>
                </a:cxn>
                <a:cxn ang="T44">
                  <a:pos x="T4" y="T5"/>
                </a:cxn>
                <a:cxn ang="T45">
                  <a:pos x="T6" y="T7"/>
                </a:cxn>
                <a:cxn ang="T46">
                  <a:pos x="T8" y="T9"/>
                </a:cxn>
                <a:cxn ang="T47">
                  <a:pos x="T10" y="T11"/>
                </a:cxn>
                <a:cxn ang="T48">
                  <a:pos x="T12" y="T13"/>
                </a:cxn>
                <a:cxn ang="T49">
                  <a:pos x="T14" y="T15"/>
                </a:cxn>
                <a:cxn ang="T50">
                  <a:pos x="T16" y="T17"/>
                </a:cxn>
                <a:cxn ang="T51">
                  <a:pos x="T18" y="T19"/>
                </a:cxn>
                <a:cxn ang="T52">
                  <a:pos x="T20" y="T21"/>
                </a:cxn>
                <a:cxn ang="T53">
                  <a:pos x="T22" y="T23"/>
                </a:cxn>
                <a:cxn ang="T54">
                  <a:pos x="T24" y="T25"/>
                </a:cxn>
                <a:cxn ang="T55">
                  <a:pos x="T26" y="T27"/>
                </a:cxn>
                <a:cxn ang="T56">
                  <a:pos x="T28" y="T29"/>
                </a:cxn>
                <a:cxn ang="T57">
                  <a:pos x="T30" y="T31"/>
                </a:cxn>
                <a:cxn ang="T58">
                  <a:pos x="T32" y="T33"/>
                </a:cxn>
                <a:cxn ang="T59">
                  <a:pos x="T34" y="T35"/>
                </a:cxn>
                <a:cxn ang="T60">
                  <a:pos x="T36" y="T37"/>
                </a:cxn>
                <a:cxn ang="T61">
                  <a:pos x="T38" y="T39"/>
                </a:cxn>
                <a:cxn ang="T62">
                  <a:pos x="T40" y="T41"/>
                </a:cxn>
              </a:cxnLst>
              <a:rect l="T63" t="T64" r="T65" b="T66"/>
              <a:pathLst>
                <a:path w="435" h="381">
                  <a:moveTo>
                    <a:pt x="99" y="0"/>
                  </a:moveTo>
                  <a:lnTo>
                    <a:pt x="213" y="35"/>
                  </a:lnTo>
                  <a:lnTo>
                    <a:pt x="276" y="59"/>
                  </a:lnTo>
                  <a:lnTo>
                    <a:pt x="336" y="86"/>
                  </a:lnTo>
                  <a:lnTo>
                    <a:pt x="387" y="116"/>
                  </a:lnTo>
                  <a:lnTo>
                    <a:pt x="422" y="150"/>
                  </a:lnTo>
                  <a:lnTo>
                    <a:pt x="432" y="168"/>
                  </a:lnTo>
                  <a:lnTo>
                    <a:pt x="435" y="186"/>
                  </a:lnTo>
                  <a:lnTo>
                    <a:pt x="433" y="205"/>
                  </a:lnTo>
                  <a:lnTo>
                    <a:pt x="422" y="224"/>
                  </a:lnTo>
                  <a:lnTo>
                    <a:pt x="402" y="247"/>
                  </a:lnTo>
                  <a:lnTo>
                    <a:pt x="376" y="263"/>
                  </a:lnTo>
                  <a:lnTo>
                    <a:pt x="318" y="285"/>
                  </a:lnTo>
                  <a:lnTo>
                    <a:pt x="254" y="295"/>
                  </a:lnTo>
                  <a:lnTo>
                    <a:pt x="188" y="297"/>
                  </a:lnTo>
                  <a:lnTo>
                    <a:pt x="124" y="302"/>
                  </a:lnTo>
                  <a:lnTo>
                    <a:pt x="67" y="312"/>
                  </a:lnTo>
                  <a:lnTo>
                    <a:pt x="44" y="323"/>
                  </a:lnTo>
                  <a:lnTo>
                    <a:pt x="25" y="337"/>
                  </a:lnTo>
                  <a:lnTo>
                    <a:pt x="9" y="357"/>
                  </a:lnTo>
                  <a:lnTo>
                    <a:pt x="0" y="381"/>
                  </a:lnTo>
                </a:path>
              </a:pathLst>
            </a:custGeom>
            <a:gradFill rotWithShape="0">
              <a:gsLst>
                <a:gs pos="0">
                  <a:srgbClr val="766347"/>
                </a:gs>
                <a:gs pos="50000">
                  <a:srgbClr val="FFD699"/>
                </a:gs>
                <a:gs pos="100000">
                  <a:srgbClr val="766347"/>
                </a:gs>
              </a:gsLst>
              <a:lin ang="0" scaled="1"/>
            </a:gradFill>
            <a:ln w="0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kumimoji="0" lang="pl-PL" sz="1800" kern="0">
                <a:solidFill>
                  <a:sysClr val="windowText" lastClr="000000"/>
                </a:solidFill>
                <a:latin typeface="Arial" panose="020B0604020202020204" pitchFamily="34" charset="0"/>
              </a:endParaRPr>
            </a:p>
          </p:txBody>
        </p:sp>
        <p:sp>
          <p:nvSpPr>
            <p:cNvPr id="112676" name="Freeform 30"/>
            <p:cNvSpPr>
              <a:spLocks/>
            </p:cNvSpPr>
            <p:nvPr/>
          </p:nvSpPr>
          <p:spPr bwMode="auto">
            <a:xfrm>
              <a:off x="4122" y="3527"/>
              <a:ext cx="105" cy="542"/>
            </a:xfrm>
            <a:custGeom>
              <a:avLst/>
              <a:gdLst>
                <a:gd name="T0" fmla="*/ 0 w 313"/>
                <a:gd name="T1" fmla="*/ 0 h 1628"/>
                <a:gd name="T2" fmla="*/ 0 w 313"/>
                <a:gd name="T3" fmla="*/ 0 h 1628"/>
                <a:gd name="T4" fmla="*/ 0 w 313"/>
                <a:gd name="T5" fmla="*/ 0 h 1628"/>
                <a:gd name="T6" fmla="*/ 0 w 313"/>
                <a:gd name="T7" fmla="*/ 0 h 1628"/>
                <a:gd name="T8" fmla="*/ 0 w 313"/>
                <a:gd name="T9" fmla="*/ 0 h 1628"/>
                <a:gd name="T10" fmla="*/ 0 w 313"/>
                <a:gd name="T11" fmla="*/ 0 h 1628"/>
                <a:gd name="T12" fmla="*/ 0 w 313"/>
                <a:gd name="T13" fmla="*/ 0 h 1628"/>
                <a:gd name="T14" fmla="*/ 0 w 313"/>
                <a:gd name="T15" fmla="*/ 0 h 1628"/>
                <a:gd name="T16" fmla="*/ 0 w 313"/>
                <a:gd name="T17" fmla="*/ 0 h 1628"/>
                <a:gd name="T18" fmla="*/ 0 w 313"/>
                <a:gd name="T19" fmla="*/ 0 h 1628"/>
                <a:gd name="T20" fmla="*/ 0 w 313"/>
                <a:gd name="T21" fmla="*/ 0 h 1628"/>
                <a:gd name="T22" fmla="*/ 0 w 313"/>
                <a:gd name="T23" fmla="*/ 0 h 1628"/>
                <a:gd name="T24" fmla="*/ 0 w 313"/>
                <a:gd name="T25" fmla="*/ 0 h 1628"/>
                <a:gd name="T26" fmla="*/ 0 w 313"/>
                <a:gd name="T27" fmla="*/ 0 h 1628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w 313"/>
                <a:gd name="T43" fmla="*/ 0 h 1628"/>
                <a:gd name="T44" fmla="*/ 313 w 313"/>
                <a:gd name="T45" fmla="*/ 1628 h 1628"/>
              </a:gdLst>
              <a:ahLst/>
              <a:cxnLst>
                <a:cxn ang="T28">
                  <a:pos x="T0" y="T1"/>
                </a:cxn>
                <a:cxn ang="T29">
                  <a:pos x="T2" y="T3"/>
                </a:cxn>
                <a:cxn ang="T30">
                  <a:pos x="T4" y="T5"/>
                </a:cxn>
                <a:cxn ang="T31">
                  <a:pos x="T6" y="T7"/>
                </a:cxn>
                <a:cxn ang="T32">
                  <a:pos x="T8" y="T9"/>
                </a:cxn>
                <a:cxn ang="T33">
                  <a:pos x="T10" y="T11"/>
                </a:cxn>
                <a:cxn ang="T34">
                  <a:pos x="T12" y="T13"/>
                </a:cxn>
                <a:cxn ang="T35">
                  <a:pos x="T14" y="T15"/>
                </a:cxn>
                <a:cxn ang="T36">
                  <a:pos x="T16" y="T17"/>
                </a:cxn>
                <a:cxn ang="T37">
                  <a:pos x="T18" y="T19"/>
                </a:cxn>
                <a:cxn ang="T38">
                  <a:pos x="T20" y="T21"/>
                </a:cxn>
                <a:cxn ang="T39">
                  <a:pos x="T22" y="T23"/>
                </a:cxn>
                <a:cxn ang="T40">
                  <a:pos x="T24" y="T25"/>
                </a:cxn>
                <a:cxn ang="T41">
                  <a:pos x="T26" y="T27"/>
                </a:cxn>
              </a:cxnLst>
              <a:rect l="T42" t="T43" r="T44" b="T45"/>
              <a:pathLst>
                <a:path w="313" h="1628">
                  <a:moveTo>
                    <a:pt x="0" y="1628"/>
                  </a:moveTo>
                  <a:lnTo>
                    <a:pt x="14" y="1604"/>
                  </a:lnTo>
                  <a:lnTo>
                    <a:pt x="25" y="1575"/>
                  </a:lnTo>
                  <a:lnTo>
                    <a:pt x="33" y="1540"/>
                  </a:lnTo>
                  <a:lnTo>
                    <a:pt x="35" y="1499"/>
                  </a:lnTo>
                  <a:lnTo>
                    <a:pt x="39" y="1385"/>
                  </a:lnTo>
                  <a:lnTo>
                    <a:pt x="45" y="1276"/>
                  </a:lnTo>
                  <a:lnTo>
                    <a:pt x="54" y="1171"/>
                  </a:lnTo>
                  <a:lnTo>
                    <a:pt x="66" y="1071"/>
                  </a:lnTo>
                  <a:lnTo>
                    <a:pt x="98" y="881"/>
                  </a:lnTo>
                  <a:lnTo>
                    <a:pt x="136" y="701"/>
                  </a:lnTo>
                  <a:lnTo>
                    <a:pt x="223" y="355"/>
                  </a:lnTo>
                  <a:lnTo>
                    <a:pt x="269" y="181"/>
                  </a:lnTo>
                  <a:lnTo>
                    <a:pt x="313" y="0"/>
                  </a:lnTo>
                </a:path>
              </a:pathLst>
            </a:custGeom>
            <a:gradFill rotWithShape="0">
              <a:gsLst>
                <a:gs pos="0">
                  <a:srgbClr val="766347"/>
                </a:gs>
                <a:gs pos="50000">
                  <a:srgbClr val="FFD699"/>
                </a:gs>
                <a:gs pos="100000">
                  <a:srgbClr val="766347"/>
                </a:gs>
              </a:gsLst>
              <a:lin ang="0" scaled="1"/>
            </a:gradFill>
            <a:ln w="0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kumimoji="0" lang="pl-PL" sz="1800" kern="0">
                <a:solidFill>
                  <a:sysClr val="windowText" lastClr="000000"/>
                </a:solidFill>
                <a:latin typeface="Arial" panose="020B0604020202020204" pitchFamily="34" charset="0"/>
              </a:endParaRPr>
            </a:p>
          </p:txBody>
        </p:sp>
        <p:sp>
          <p:nvSpPr>
            <p:cNvPr id="112677" name="Freeform 31"/>
            <p:cNvSpPr>
              <a:spLocks/>
            </p:cNvSpPr>
            <p:nvPr/>
          </p:nvSpPr>
          <p:spPr bwMode="auto">
            <a:xfrm>
              <a:off x="4471" y="3595"/>
              <a:ext cx="116" cy="551"/>
            </a:xfrm>
            <a:custGeom>
              <a:avLst/>
              <a:gdLst>
                <a:gd name="T0" fmla="*/ 0 w 349"/>
                <a:gd name="T1" fmla="*/ 0 h 1654"/>
                <a:gd name="T2" fmla="*/ 0 w 349"/>
                <a:gd name="T3" fmla="*/ 0 h 1654"/>
                <a:gd name="T4" fmla="*/ 0 w 349"/>
                <a:gd name="T5" fmla="*/ 0 h 1654"/>
                <a:gd name="T6" fmla="*/ 0 w 349"/>
                <a:gd name="T7" fmla="*/ 0 h 1654"/>
                <a:gd name="T8" fmla="*/ 0 w 349"/>
                <a:gd name="T9" fmla="*/ 0 h 1654"/>
                <a:gd name="T10" fmla="*/ 0 w 349"/>
                <a:gd name="T11" fmla="*/ 0 h 1654"/>
                <a:gd name="T12" fmla="*/ 0 w 349"/>
                <a:gd name="T13" fmla="*/ 0 h 1654"/>
                <a:gd name="T14" fmla="*/ 0 w 349"/>
                <a:gd name="T15" fmla="*/ 0 h 1654"/>
                <a:gd name="T16" fmla="*/ 0 w 349"/>
                <a:gd name="T17" fmla="*/ 0 h 1654"/>
                <a:gd name="T18" fmla="*/ 0 w 349"/>
                <a:gd name="T19" fmla="*/ 0 h 1654"/>
                <a:gd name="T20" fmla="*/ 0 w 349"/>
                <a:gd name="T21" fmla="*/ 0 h 1654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w 349"/>
                <a:gd name="T34" fmla="*/ 0 h 1654"/>
                <a:gd name="T35" fmla="*/ 349 w 349"/>
                <a:gd name="T36" fmla="*/ 1654 h 1654"/>
              </a:gdLst>
              <a:ahLst/>
              <a:cxnLst>
                <a:cxn ang="T22">
                  <a:pos x="T0" y="T1"/>
                </a:cxn>
                <a:cxn ang="T23">
                  <a:pos x="T2" y="T3"/>
                </a:cxn>
                <a:cxn ang="T24">
                  <a:pos x="T4" y="T5"/>
                </a:cxn>
                <a:cxn ang="T25">
                  <a:pos x="T6" y="T7"/>
                </a:cxn>
                <a:cxn ang="T26">
                  <a:pos x="T8" y="T9"/>
                </a:cxn>
                <a:cxn ang="T27">
                  <a:pos x="T10" y="T11"/>
                </a:cxn>
                <a:cxn ang="T28">
                  <a:pos x="T12" y="T13"/>
                </a:cxn>
                <a:cxn ang="T29">
                  <a:pos x="T14" y="T15"/>
                </a:cxn>
                <a:cxn ang="T30">
                  <a:pos x="T16" y="T17"/>
                </a:cxn>
                <a:cxn ang="T31">
                  <a:pos x="T18" y="T19"/>
                </a:cxn>
                <a:cxn ang="T32">
                  <a:pos x="T20" y="T21"/>
                </a:cxn>
              </a:cxnLst>
              <a:rect l="T33" t="T34" r="T35" b="T36"/>
              <a:pathLst>
                <a:path w="349" h="1654">
                  <a:moveTo>
                    <a:pt x="349" y="0"/>
                  </a:moveTo>
                  <a:lnTo>
                    <a:pt x="289" y="286"/>
                  </a:lnTo>
                  <a:lnTo>
                    <a:pt x="223" y="539"/>
                  </a:lnTo>
                  <a:lnTo>
                    <a:pt x="100" y="969"/>
                  </a:lnTo>
                  <a:lnTo>
                    <a:pt x="50" y="1156"/>
                  </a:lnTo>
                  <a:lnTo>
                    <a:pt x="30" y="1243"/>
                  </a:lnTo>
                  <a:lnTo>
                    <a:pt x="16" y="1328"/>
                  </a:lnTo>
                  <a:lnTo>
                    <a:pt x="5" y="1411"/>
                  </a:lnTo>
                  <a:lnTo>
                    <a:pt x="0" y="1492"/>
                  </a:lnTo>
                  <a:lnTo>
                    <a:pt x="1" y="1574"/>
                  </a:lnTo>
                  <a:lnTo>
                    <a:pt x="10" y="1654"/>
                  </a:lnTo>
                </a:path>
              </a:pathLst>
            </a:custGeom>
            <a:gradFill rotWithShape="0">
              <a:gsLst>
                <a:gs pos="0">
                  <a:srgbClr val="766347"/>
                </a:gs>
                <a:gs pos="50000">
                  <a:srgbClr val="FFD699"/>
                </a:gs>
                <a:gs pos="100000">
                  <a:srgbClr val="766347"/>
                </a:gs>
              </a:gsLst>
              <a:lin ang="0" scaled="1"/>
            </a:gradFill>
            <a:ln w="0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kumimoji="0" lang="pl-PL" sz="1800" kern="0">
                <a:solidFill>
                  <a:sysClr val="windowText" lastClr="000000"/>
                </a:solidFill>
                <a:latin typeface="Arial" panose="020B0604020202020204" pitchFamily="34" charset="0"/>
              </a:endParaRPr>
            </a:p>
          </p:txBody>
        </p:sp>
        <p:sp>
          <p:nvSpPr>
            <p:cNvPr id="112678" name="Freeform 32"/>
            <p:cNvSpPr>
              <a:spLocks/>
            </p:cNvSpPr>
            <p:nvPr/>
          </p:nvSpPr>
          <p:spPr bwMode="auto">
            <a:xfrm>
              <a:off x="4473" y="4058"/>
              <a:ext cx="171" cy="185"/>
            </a:xfrm>
            <a:custGeom>
              <a:avLst/>
              <a:gdLst>
                <a:gd name="T0" fmla="*/ 0 w 511"/>
                <a:gd name="T1" fmla="*/ 0 h 556"/>
                <a:gd name="T2" fmla="*/ 0 w 511"/>
                <a:gd name="T3" fmla="*/ 0 h 556"/>
                <a:gd name="T4" fmla="*/ 0 w 511"/>
                <a:gd name="T5" fmla="*/ 0 h 556"/>
                <a:gd name="T6" fmla="*/ 0 w 511"/>
                <a:gd name="T7" fmla="*/ 0 h 556"/>
                <a:gd name="T8" fmla="*/ 0 w 511"/>
                <a:gd name="T9" fmla="*/ 0 h 556"/>
                <a:gd name="T10" fmla="*/ 0 w 511"/>
                <a:gd name="T11" fmla="*/ 0 h 556"/>
                <a:gd name="T12" fmla="*/ 0 w 511"/>
                <a:gd name="T13" fmla="*/ 0 h 556"/>
                <a:gd name="T14" fmla="*/ 0 w 511"/>
                <a:gd name="T15" fmla="*/ 0 h 556"/>
                <a:gd name="T16" fmla="*/ 0 w 511"/>
                <a:gd name="T17" fmla="*/ 0 h 556"/>
                <a:gd name="T18" fmla="*/ 0 w 511"/>
                <a:gd name="T19" fmla="*/ 0 h 556"/>
                <a:gd name="T20" fmla="*/ 0 w 511"/>
                <a:gd name="T21" fmla="*/ 0 h 556"/>
                <a:gd name="T22" fmla="*/ 0 w 511"/>
                <a:gd name="T23" fmla="*/ 0 h 556"/>
                <a:gd name="T24" fmla="*/ 0 w 511"/>
                <a:gd name="T25" fmla="*/ 0 h 556"/>
                <a:gd name="T26" fmla="*/ 0 w 511"/>
                <a:gd name="T27" fmla="*/ 0 h 556"/>
                <a:gd name="T28" fmla="*/ 0 w 511"/>
                <a:gd name="T29" fmla="*/ 0 h 556"/>
                <a:gd name="T30" fmla="*/ 0 w 511"/>
                <a:gd name="T31" fmla="*/ 0 h 556"/>
                <a:gd name="T32" fmla="*/ 0 w 511"/>
                <a:gd name="T33" fmla="*/ 0 h 556"/>
                <a:gd name="T34" fmla="*/ 0 w 511"/>
                <a:gd name="T35" fmla="*/ 0 h 556"/>
                <a:gd name="T36" fmla="*/ 0 w 511"/>
                <a:gd name="T37" fmla="*/ 0 h 556"/>
                <a:gd name="T38" fmla="*/ 0 w 511"/>
                <a:gd name="T39" fmla="*/ 0 h 556"/>
                <a:gd name="T40" fmla="*/ 0 w 511"/>
                <a:gd name="T41" fmla="*/ 0 h 556"/>
                <a:gd name="T42" fmla="*/ 0 w 511"/>
                <a:gd name="T43" fmla="*/ 0 h 556"/>
                <a:gd name="T44" fmla="*/ 0 w 511"/>
                <a:gd name="T45" fmla="*/ 0 h 556"/>
                <a:gd name="T46" fmla="*/ 0 w 511"/>
                <a:gd name="T47" fmla="*/ 0 h 556"/>
                <a:gd name="T48" fmla="*/ 0 w 511"/>
                <a:gd name="T49" fmla="*/ 0 h 556"/>
                <a:gd name="T50" fmla="*/ 0 w 511"/>
                <a:gd name="T51" fmla="*/ 0 h 556"/>
                <a:gd name="T52" fmla="*/ 0 w 511"/>
                <a:gd name="T53" fmla="*/ 0 h 55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w 511"/>
                <a:gd name="T82" fmla="*/ 0 h 556"/>
                <a:gd name="T83" fmla="*/ 511 w 511"/>
                <a:gd name="T84" fmla="*/ 556 h 556"/>
              </a:gdLst>
              <a:ahLst/>
              <a:cxnLst>
                <a:cxn ang="T54">
                  <a:pos x="T0" y="T1"/>
                </a:cxn>
                <a:cxn ang="T55">
                  <a:pos x="T2" y="T3"/>
                </a:cxn>
                <a:cxn ang="T56">
                  <a:pos x="T4" y="T5"/>
                </a:cxn>
                <a:cxn ang="T57">
                  <a:pos x="T6" y="T7"/>
                </a:cxn>
                <a:cxn ang="T58">
                  <a:pos x="T8" y="T9"/>
                </a:cxn>
                <a:cxn ang="T59">
                  <a:pos x="T10" y="T11"/>
                </a:cxn>
                <a:cxn ang="T60">
                  <a:pos x="T12" y="T13"/>
                </a:cxn>
                <a:cxn ang="T61">
                  <a:pos x="T14" y="T15"/>
                </a:cxn>
                <a:cxn ang="T62">
                  <a:pos x="T16" y="T17"/>
                </a:cxn>
                <a:cxn ang="T63">
                  <a:pos x="T18" y="T19"/>
                </a:cxn>
                <a:cxn ang="T64">
                  <a:pos x="T20" y="T21"/>
                </a:cxn>
                <a:cxn ang="T65">
                  <a:pos x="T22" y="T23"/>
                </a:cxn>
                <a:cxn ang="T66">
                  <a:pos x="T24" y="T25"/>
                </a:cxn>
                <a:cxn ang="T67">
                  <a:pos x="T26" y="T27"/>
                </a:cxn>
                <a:cxn ang="T68">
                  <a:pos x="T28" y="T29"/>
                </a:cxn>
                <a:cxn ang="T69">
                  <a:pos x="T30" y="T31"/>
                </a:cxn>
                <a:cxn ang="T70">
                  <a:pos x="T32" y="T33"/>
                </a:cxn>
                <a:cxn ang="T71">
                  <a:pos x="T34" y="T35"/>
                </a:cxn>
                <a:cxn ang="T72">
                  <a:pos x="T36" y="T37"/>
                </a:cxn>
                <a:cxn ang="T73">
                  <a:pos x="T38" y="T39"/>
                </a:cxn>
                <a:cxn ang="T74">
                  <a:pos x="T40" y="T41"/>
                </a:cxn>
                <a:cxn ang="T75">
                  <a:pos x="T42" y="T43"/>
                </a:cxn>
                <a:cxn ang="T76">
                  <a:pos x="T44" y="T45"/>
                </a:cxn>
                <a:cxn ang="T77">
                  <a:pos x="T46" y="T47"/>
                </a:cxn>
                <a:cxn ang="T78">
                  <a:pos x="T48" y="T49"/>
                </a:cxn>
                <a:cxn ang="T79">
                  <a:pos x="T50" y="T51"/>
                </a:cxn>
                <a:cxn ang="T80">
                  <a:pos x="T52" y="T53"/>
                </a:cxn>
              </a:cxnLst>
              <a:rect l="T81" t="T82" r="T83" b="T84"/>
              <a:pathLst>
                <a:path w="511" h="556">
                  <a:moveTo>
                    <a:pt x="388" y="556"/>
                  </a:moveTo>
                  <a:lnTo>
                    <a:pt x="388" y="536"/>
                  </a:lnTo>
                  <a:lnTo>
                    <a:pt x="381" y="519"/>
                  </a:lnTo>
                  <a:lnTo>
                    <a:pt x="365" y="503"/>
                  </a:lnTo>
                  <a:lnTo>
                    <a:pt x="343" y="491"/>
                  </a:lnTo>
                  <a:lnTo>
                    <a:pt x="285" y="466"/>
                  </a:lnTo>
                  <a:lnTo>
                    <a:pt x="216" y="443"/>
                  </a:lnTo>
                  <a:lnTo>
                    <a:pt x="144" y="415"/>
                  </a:lnTo>
                  <a:lnTo>
                    <a:pt x="110" y="397"/>
                  </a:lnTo>
                  <a:lnTo>
                    <a:pt x="79" y="379"/>
                  </a:lnTo>
                  <a:lnTo>
                    <a:pt x="51" y="357"/>
                  </a:lnTo>
                  <a:lnTo>
                    <a:pt x="29" y="330"/>
                  </a:lnTo>
                  <a:lnTo>
                    <a:pt x="13" y="299"/>
                  </a:lnTo>
                  <a:lnTo>
                    <a:pt x="3" y="264"/>
                  </a:lnTo>
                  <a:lnTo>
                    <a:pt x="0" y="224"/>
                  </a:lnTo>
                  <a:lnTo>
                    <a:pt x="3" y="185"/>
                  </a:lnTo>
                  <a:lnTo>
                    <a:pt x="13" y="153"/>
                  </a:lnTo>
                  <a:lnTo>
                    <a:pt x="28" y="122"/>
                  </a:lnTo>
                  <a:lnTo>
                    <a:pt x="49" y="95"/>
                  </a:lnTo>
                  <a:lnTo>
                    <a:pt x="74" y="72"/>
                  </a:lnTo>
                  <a:lnTo>
                    <a:pt x="104" y="52"/>
                  </a:lnTo>
                  <a:lnTo>
                    <a:pt x="138" y="36"/>
                  </a:lnTo>
                  <a:lnTo>
                    <a:pt x="175" y="23"/>
                  </a:lnTo>
                  <a:lnTo>
                    <a:pt x="216" y="13"/>
                  </a:lnTo>
                  <a:lnTo>
                    <a:pt x="307" y="1"/>
                  </a:lnTo>
                  <a:lnTo>
                    <a:pt x="406" y="0"/>
                  </a:lnTo>
                  <a:lnTo>
                    <a:pt x="511" y="9"/>
                  </a:lnTo>
                </a:path>
              </a:pathLst>
            </a:custGeom>
            <a:gradFill rotWithShape="0">
              <a:gsLst>
                <a:gs pos="0">
                  <a:srgbClr val="766347"/>
                </a:gs>
                <a:gs pos="50000">
                  <a:srgbClr val="FFD699"/>
                </a:gs>
                <a:gs pos="100000">
                  <a:srgbClr val="766347"/>
                </a:gs>
              </a:gsLst>
              <a:lin ang="0" scaled="1"/>
            </a:gradFill>
            <a:ln w="0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kumimoji="0" lang="pl-PL" sz="1800" kern="0">
                <a:solidFill>
                  <a:sysClr val="windowText" lastClr="000000"/>
                </a:solidFill>
                <a:latin typeface="Arial" panose="020B0604020202020204" pitchFamily="34" charset="0"/>
              </a:endParaRPr>
            </a:p>
          </p:txBody>
        </p:sp>
        <p:sp>
          <p:nvSpPr>
            <p:cNvPr id="112679" name="Freeform 33"/>
            <p:cNvSpPr>
              <a:spLocks/>
            </p:cNvSpPr>
            <p:nvPr/>
          </p:nvSpPr>
          <p:spPr bwMode="auto">
            <a:xfrm>
              <a:off x="4702" y="4073"/>
              <a:ext cx="164" cy="132"/>
            </a:xfrm>
            <a:custGeom>
              <a:avLst/>
              <a:gdLst>
                <a:gd name="T0" fmla="*/ 0 w 494"/>
                <a:gd name="T1" fmla="*/ 0 h 395"/>
                <a:gd name="T2" fmla="*/ 0 w 494"/>
                <a:gd name="T3" fmla="*/ 0 h 395"/>
                <a:gd name="T4" fmla="*/ 0 w 494"/>
                <a:gd name="T5" fmla="*/ 0 h 395"/>
                <a:gd name="T6" fmla="*/ 0 w 494"/>
                <a:gd name="T7" fmla="*/ 0 h 395"/>
                <a:gd name="T8" fmla="*/ 0 w 494"/>
                <a:gd name="T9" fmla="*/ 0 h 395"/>
                <a:gd name="T10" fmla="*/ 0 w 494"/>
                <a:gd name="T11" fmla="*/ 0 h 395"/>
                <a:gd name="T12" fmla="*/ 0 w 494"/>
                <a:gd name="T13" fmla="*/ 0 h 395"/>
                <a:gd name="T14" fmla="*/ 0 w 494"/>
                <a:gd name="T15" fmla="*/ 0 h 395"/>
                <a:gd name="T16" fmla="*/ 0 w 494"/>
                <a:gd name="T17" fmla="*/ 0 h 395"/>
                <a:gd name="T18" fmla="*/ 0 w 494"/>
                <a:gd name="T19" fmla="*/ 0 h 395"/>
                <a:gd name="T20" fmla="*/ 0 w 494"/>
                <a:gd name="T21" fmla="*/ 0 h 395"/>
                <a:gd name="T22" fmla="*/ 0 w 494"/>
                <a:gd name="T23" fmla="*/ 0 h 395"/>
                <a:gd name="T24" fmla="*/ 0 w 494"/>
                <a:gd name="T25" fmla="*/ 0 h 395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w 494"/>
                <a:gd name="T40" fmla="*/ 0 h 395"/>
                <a:gd name="T41" fmla="*/ 494 w 494"/>
                <a:gd name="T42" fmla="*/ 395 h 395"/>
              </a:gdLst>
              <a:ahLst/>
              <a:cxnLst>
                <a:cxn ang="T26">
                  <a:pos x="T0" y="T1"/>
                </a:cxn>
                <a:cxn ang="T27">
                  <a:pos x="T2" y="T3"/>
                </a:cxn>
                <a:cxn ang="T28">
                  <a:pos x="T4" y="T5"/>
                </a:cxn>
                <a:cxn ang="T29">
                  <a:pos x="T6" y="T7"/>
                </a:cxn>
                <a:cxn ang="T30">
                  <a:pos x="T8" y="T9"/>
                </a:cxn>
                <a:cxn ang="T31">
                  <a:pos x="T10" y="T11"/>
                </a:cxn>
                <a:cxn ang="T32">
                  <a:pos x="T12" y="T13"/>
                </a:cxn>
                <a:cxn ang="T33">
                  <a:pos x="T14" y="T15"/>
                </a:cxn>
                <a:cxn ang="T34">
                  <a:pos x="T16" y="T17"/>
                </a:cxn>
                <a:cxn ang="T35">
                  <a:pos x="T18" y="T19"/>
                </a:cxn>
                <a:cxn ang="T36">
                  <a:pos x="T20" y="T21"/>
                </a:cxn>
                <a:cxn ang="T37">
                  <a:pos x="T22" y="T23"/>
                </a:cxn>
                <a:cxn ang="T38">
                  <a:pos x="T24" y="T25"/>
                </a:cxn>
              </a:cxnLst>
              <a:rect l="T39" t="T40" r="T41" b="T42"/>
              <a:pathLst>
                <a:path w="494" h="395">
                  <a:moveTo>
                    <a:pt x="0" y="0"/>
                  </a:moveTo>
                  <a:lnTo>
                    <a:pt x="73" y="21"/>
                  </a:lnTo>
                  <a:lnTo>
                    <a:pt x="144" y="46"/>
                  </a:lnTo>
                  <a:lnTo>
                    <a:pt x="210" y="74"/>
                  </a:lnTo>
                  <a:lnTo>
                    <a:pt x="272" y="104"/>
                  </a:lnTo>
                  <a:lnTo>
                    <a:pt x="325" y="136"/>
                  </a:lnTo>
                  <a:lnTo>
                    <a:pt x="373" y="168"/>
                  </a:lnTo>
                  <a:lnTo>
                    <a:pt x="414" y="203"/>
                  </a:lnTo>
                  <a:lnTo>
                    <a:pt x="448" y="239"/>
                  </a:lnTo>
                  <a:lnTo>
                    <a:pt x="472" y="278"/>
                  </a:lnTo>
                  <a:lnTo>
                    <a:pt x="488" y="316"/>
                  </a:lnTo>
                  <a:lnTo>
                    <a:pt x="494" y="356"/>
                  </a:lnTo>
                  <a:lnTo>
                    <a:pt x="489" y="395"/>
                  </a:lnTo>
                </a:path>
              </a:pathLst>
            </a:custGeom>
            <a:gradFill rotWithShape="0">
              <a:gsLst>
                <a:gs pos="0">
                  <a:srgbClr val="766347"/>
                </a:gs>
                <a:gs pos="50000">
                  <a:srgbClr val="FFD699"/>
                </a:gs>
                <a:gs pos="100000">
                  <a:srgbClr val="766347"/>
                </a:gs>
              </a:gsLst>
              <a:lin ang="0" scaled="1"/>
            </a:gradFill>
            <a:ln w="0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kumimoji="0" lang="pl-PL" sz="1800" kern="0">
                <a:solidFill>
                  <a:sysClr val="windowText" lastClr="000000"/>
                </a:solidFill>
                <a:latin typeface="Arial" panose="020B0604020202020204" pitchFamily="34" charset="0"/>
              </a:endParaRPr>
            </a:p>
          </p:txBody>
        </p:sp>
        <p:sp>
          <p:nvSpPr>
            <p:cNvPr id="112680" name="Freeform 34"/>
            <p:cNvSpPr>
              <a:spLocks/>
            </p:cNvSpPr>
            <p:nvPr/>
          </p:nvSpPr>
          <p:spPr bwMode="auto">
            <a:xfrm>
              <a:off x="4657" y="4108"/>
              <a:ext cx="137" cy="115"/>
            </a:xfrm>
            <a:custGeom>
              <a:avLst/>
              <a:gdLst>
                <a:gd name="T0" fmla="*/ 0 w 410"/>
                <a:gd name="T1" fmla="*/ 0 h 346"/>
                <a:gd name="T2" fmla="*/ 0 w 410"/>
                <a:gd name="T3" fmla="*/ 0 h 346"/>
                <a:gd name="T4" fmla="*/ 0 w 410"/>
                <a:gd name="T5" fmla="*/ 0 h 346"/>
                <a:gd name="T6" fmla="*/ 0 w 410"/>
                <a:gd name="T7" fmla="*/ 0 h 346"/>
                <a:gd name="T8" fmla="*/ 0 w 410"/>
                <a:gd name="T9" fmla="*/ 0 h 346"/>
                <a:gd name="T10" fmla="*/ 0 w 410"/>
                <a:gd name="T11" fmla="*/ 0 h 346"/>
                <a:gd name="T12" fmla="*/ 0 w 410"/>
                <a:gd name="T13" fmla="*/ 0 h 346"/>
                <a:gd name="T14" fmla="*/ 0 w 410"/>
                <a:gd name="T15" fmla="*/ 0 h 346"/>
                <a:gd name="T16" fmla="*/ 0 w 410"/>
                <a:gd name="T17" fmla="*/ 0 h 346"/>
                <a:gd name="T18" fmla="*/ 0 w 410"/>
                <a:gd name="T19" fmla="*/ 0 h 34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w 410"/>
                <a:gd name="T31" fmla="*/ 0 h 346"/>
                <a:gd name="T32" fmla="*/ 410 w 410"/>
                <a:gd name="T33" fmla="*/ 346 h 346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T30" t="T31" r="T32" b="T33"/>
              <a:pathLst>
                <a:path w="410" h="346">
                  <a:moveTo>
                    <a:pt x="0" y="346"/>
                  </a:moveTo>
                  <a:lnTo>
                    <a:pt x="14" y="315"/>
                  </a:lnTo>
                  <a:lnTo>
                    <a:pt x="36" y="287"/>
                  </a:lnTo>
                  <a:lnTo>
                    <a:pt x="65" y="265"/>
                  </a:lnTo>
                  <a:lnTo>
                    <a:pt x="102" y="248"/>
                  </a:lnTo>
                  <a:lnTo>
                    <a:pt x="147" y="240"/>
                  </a:lnTo>
                  <a:lnTo>
                    <a:pt x="199" y="241"/>
                  </a:lnTo>
                  <a:lnTo>
                    <a:pt x="259" y="252"/>
                  </a:lnTo>
                  <a:lnTo>
                    <a:pt x="325" y="275"/>
                  </a:lnTo>
                  <a:lnTo>
                    <a:pt x="410" y="0"/>
                  </a:lnTo>
                </a:path>
              </a:pathLst>
            </a:custGeom>
            <a:gradFill rotWithShape="0">
              <a:gsLst>
                <a:gs pos="0">
                  <a:srgbClr val="766347"/>
                </a:gs>
                <a:gs pos="50000">
                  <a:srgbClr val="FFD699"/>
                </a:gs>
                <a:gs pos="100000">
                  <a:srgbClr val="766347"/>
                </a:gs>
              </a:gsLst>
              <a:lin ang="0" scaled="1"/>
            </a:gradFill>
            <a:ln w="0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kumimoji="0" lang="pl-PL" sz="1800" kern="0">
                <a:solidFill>
                  <a:sysClr val="windowText" lastClr="000000"/>
                </a:solidFill>
                <a:latin typeface="Arial" panose="020B0604020202020204" pitchFamily="34" charset="0"/>
              </a:endParaRPr>
            </a:p>
          </p:txBody>
        </p:sp>
      </p:grpSp>
      <p:sp>
        <p:nvSpPr>
          <p:cNvPr id="116" name="Rectangle 35"/>
          <p:cNvSpPr>
            <a:spLocks noChangeArrowheads="1"/>
          </p:cNvSpPr>
          <p:nvPr/>
        </p:nvSpPr>
        <p:spPr bwMode="auto">
          <a:xfrm>
            <a:off x="1158875" y="3665538"/>
            <a:ext cx="4176713" cy="70485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lIns="90488" tIns="44450" rIns="90488" bIns="44450">
            <a:spAutoFit/>
          </a:bodyPr>
          <a:lstStyle/>
          <a:p>
            <a:pPr algn="ctr" defTabSz="762000" eaLnBrk="1" fontAlgn="auto" hangingPunct="1">
              <a:spcBef>
                <a:spcPct val="50000"/>
              </a:spcBef>
              <a:spcAft>
                <a:spcPts val="0"/>
              </a:spcAft>
              <a:buClr>
                <a:schemeClr val="accent2"/>
              </a:buClr>
              <a:buFont typeface="Monotype Sorts" pitchFamily="2" charset="2"/>
              <a:buNone/>
              <a:defRPr/>
            </a:pPr>
            <a:r>
              <a:rPr kumimoji="0" lang="pl-PL" sz="1800" b="1" kern="0" dirty="0">
                <a:solidFill>
                  <a:srgbClr val="A5002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</a:rPr>
              <a:t>     </a:t>
            </a:r>
            <a:r>
              <a:rPr kumimoji="0" lang="pl-PL" sz="2000" b="1" kern="0" dirty="0">
                <a:solidFill>
                  <a:srgbClr val="A50021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Dziękuję za uwagę i proszę przygotować się do ćwiczeń.</a:t>
            </a:r>
          </a:p>
        </p:txBody>
      </p:sp>
      <p:pic>
        <p:nvPicPr>
          <p:cNvPr id="144392" name="Obraz 2"/>
          <p:cNvPicPr>
            <a:picLocks noChangeAspect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323850" y="138113"/>
            <a:ext cx="2303463" cy="12303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med">
    <p:pull dir="ld"/>
  </p:transition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Motyw pakietu Office">
  <a:themeElements>
    <a:clrScheme name="Pakiet 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Pakiet 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Pakiet 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Motyw pakietu Office">
  <a:themeElements>
    <a:clrScheme name="Pakiet 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Pakiet 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Pakiet 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26</TotalTime>
  <Words>308</Words>
  <Application>Microsoft Office PowerPoint</Application>
  <PresentationFormat>Pokaz na ekranie (4:3)</PresentationFormat>
  <Paragraphs>71</Paragraphs>
  <Slides>24</Slides>
  <Notes>24</Notes>
  <HiddenSlides>0</HiddenSlides>
  <MMClips>0</MMClips>
  <ScaleCrop>false</ScaleCrop>
  <HeadingPairs>
    <vt:vector size="6" baseType="variant">
      <vt:variant>
        <vt:lpstr>Motyw</vt:lpstr>
      </vt:variant>
      <vt:variant>
        <vt:i4>1</vt:i4>
      </vt:variant>
      <vt:variant>
        <vt:lpstr>Osadzone serwery OLE</vt:lpstr>
      </vt:variant>
      <vt:variant>
        <vt:i4>1</vt:i4>
      </vt:variant>
      <vt:variant>
        <vt:lpstr>Tytuły slajdów</vt:lpstr>
      </vt:variant>
      <vt:variant>
        <vt:i4>24</vt:i4>
      </vt:variant>
    </vt:vector>
  </HeadingPairs>
  <TitlesOfParts>
    <vt:vector size="26" baseType="lpstr">
      <vt:lpstr>Motyw pakietu Office</vt:lpstr>
      <vt:lpstr>Klip</vt:lpstr>
      <vt:lpstr>LEGIA AKADEMICKA</vt:lpstr>
      <vt:lpstr>T13. Zasady i przedsięwzięcia obrony przed bronią masowego rażenia</vt:lpstr>
      <vt:lpstr>ZAGADNIENIA: Broń masowego rażenia – pojęcia podstawowe  Indywidualna ochrona przed skażeniami  </vt:lpstr>
      <vt:lpstr>ZAGADNIENIE 1 Broń masowego rażenia –pojęcia podstawowe    Pojęcia podstawowe   Broń masowego rażenia (BMR) to wszelkie środki walki wykorzystywane przez przeciwnika do niszczenia ludzi (żołnierzy i ludności cywilnej) oraz sprzętu w skali masowej na dużych obszarach. Do środków BMR zaliczamy (w terminologii NATO określane skrótem NBCR): a) broń jądrową, b) broń biologiczną, c) broń chemiczną, d) broń radiologiczną.  </vt:lpstr>
      <vt:lpstr>Broń jądrowa (atomowa) to broń, której działanie opiera się na wykorzystaniu energii powstałej w wyniku reakcji jądrowej i oddziaływaniu następujących czynników rażących: a) fali uderzeniowej, b) promieniowania cieplnego, c) promieniowania przenikliwego, d) impulsu elektromagnetycznego, e) promieniotwórczego skażenia terenu.</vt:lpstr>
      <vt:lpstr>Broń biologiczna to broń, której działanie opiera się na wykorzystaniu mikroorganizmów chorobotwórczych np. bakterii lub wirusów, wywołujących choroby u ludzi, roślin, zwierząt lub powodujących psucie się (rozpad) materiałów organicznych. </vt:lpstr>
      <vt:lpstr>Broń chemiczna to broń, której działanie opiera się na wykorzystaniu środków trujących (toksycznych) określanych jako bojowe środki trujące (BST). W czasie realizacji zadania żołnierz może spotkać się i działać  w warunkach obecności trujących związków chemicznych wykorzystywanych w gospodarce. Toksyczne środki przemysłowe (TSP) np. amoniak, dwutlenek siarki, chlor itp. nie stanowią środków bojowych (broni),lecz na równi zagrażają życiu i zdrowiu żołnierzy.</vt:lpstr>
      <vt:lpstr>Broń radiologiczna to broń, której działanie opiera się na wykorzystaniu oddziaływania promieniotwórczego rozproszonego materiału radioaktywnego np. odpadów promieniotwórczych lub innych materiałów zawierających te substancje w przemyśle (tzw. brudna bomba).  </vt:lpstr>
      <vt:lpstr>Zasady obrony przed BMR (OPBMR) Niezależnie od zastosowanego rodzaju BMR każdy z pododdziałów  i żołnierzy powinien stosować się do zasad obrony przed oddziaływaniem bezpośrednim broni oraz skażeniami powstałymi w efekcie jej zastosowania.</vt:lpstr>
      <vt:lpstr>Działania z tego zakresu obejmują: a) rozpoznawanie, identyfikacja i monitorowanie skażeń, b) ostrzeganie, alarmowanie i meldowanie o skażeniach, c) ochronę przed skażeniami, d) ograniczenie zagrożenia skażeniami (działania prewencyjne), e) ochronę medyczną.</vt:lpstr>
      <vt:lpstr>W kontekście szkolenia indywidualnego każdy z żołnierzy powinien posiadać podstawową wiedzę i umiejętności z zakresu OPBMR: a) znać oznaki użycia BMR właściwe dla poszczególnych środków, b) umieć posługiwać się sprzętem do wykrywania skażeń, c) umiejętnie wykorzystywać indywidualne i zbiorowe środki ochrony przed skażeniami, urządzenia fortyfikacyjne oraz walory ochronne terenu, d) znać i stosować optymalne sposoby pokonywania stref skażeń, e) przestrzegać zasad działania strefach skażonych, f) znać zasady i przeprowadzać likwidację skażeń z wykorzystaniem sprzętu etatowego, g) znać aktualną sytuację skażeń oraz stopień napromieniowania (utrzymywanie świadomości sytuacyjnej).  </vt:lpstr>
      <vt:lpstr>ZAGADNIENIE 2 Indywidualna ochrona przed skażeniami     Każdy z żołnierzy posiada na wyposażeniu zestaw Indywidualnych Środków Ochrony Przed Skażeniami (ISOPS), które umożliwiają żołnierzowi przetrwanie ataku BMR oraz prowadzenie działań bojowych w warunkach skażenia. W skład ISOPS wchodzą następujące elementy:</vt:lpstr>
      <vt:lpstr>a) maska przeciwgazowa, b) odzież ochronna: - filtracyjna odzież ochronna FOO-1, - narzutka ochronna NO-1, c) indywidualny pakiet do likwidacji skażeń (IPLS), d) indywidualny zestaw autostrzykawek IZAS-05, e) sprzęt dozymetryczny (dawkomierz indywidualny SOR/T-012), f) środki medyczne do udzielania pierwszej pomocy. Uwaga: W jednostkach Wojska Polskiego w użyciu znajdują się również inne rodzaje odzieży przeciwchemicznej: a) lekka izolacyjna odzież ochronna LIOO-1, b) odzież przeciwchemiczna LZ-1 (kombinezon) i LZ-2.</vt:lpstr>
      <vt:lpstr>Maska przeciwgazowa    Filtracyjna maska przeciwgazowa typu MP-5 (MP-6) jest podstawowym środkiem ochrony przed skażeniami, przeznaczonym do ochrony dróg oddechowych, oczu i twarzy żołnierza przed działaniem BST  (w ograniczonym zakresie również TSP), substancjami biologicznymi oraz pyłem radioaktywnym.</vt:lpstr>
      <vt:lpstr>W skład zestawu maski wchodzą następujące elementy: a) część twarzowa (korpus z półmaską i pozostałymi elementami), b) nagłowie taśmowe, c) filtropochłaniacz FP-5, d) zasobnik do pobierania płynów (bidon i wężyk z zaworem), e) torba nośna.</vt:lpstr>
      <vt:lpstr>Przygotowanie maski do użytkowania obejmuje następujące czynności: a) wykonanie przeglądu maski (sprawdzenie stanu technicznego poszczególnych części), b) rozkonserwowanie części twarzowej (usunięcie elementów zabezpieczenia oraz umycie maski), c) wykonanie czynności podstawowych z zakresu użytkowego: - dopasowanie, - wstępne sprawdzenie szczelności, - sprawdzenie szczelności w atmosferze skażonej.</vt:lpstr>
      <vt:lpstr>W warunkach działań taktycznych maskę MP-5 przenosi się  w następujących położeniach: a) marszowym w warunkach niskiego lub średniego zagrożenia (brak lub niskie prawdopodobieństwo użycia BMR), b) pogotowia w warunkach wysokiego zagrożenia (duże prawdopodobieństwo użycia BMR), c) bojowym w warunkach użycia BMR lub występowania skażeń i zakażeń.    </vt:lpstr>
      <vt:lpstr>Filtracyjna odzież ochronna    Filtracyjna odzież ochronna FOO-1 wraz z narzutką ochronną oraz maską MP-5 do ochrony indywidualnej żołnierza przed szkodliwym działaniem BST występujących w postaci par lub aerozoli oraz środków biologicznych. Odzież chroni również przed bezpośrednim skażeniem powierzchni ciała  w warunkach obecności substancji promieniotwórczych np. pyłu radioaktywnego. Czynnikiem ochronnym jest wewnętrzna warstwa materiału filtrosorbcyjnego. W przypadku zastosowania ciekłych BST (kropel) FOO-1 należy stosować wraz z narzutką ochronną NO-1. Narzutkę ochronną stosuje się również  w przypadku działania w czasie długotrwałych opadów deszczu, aby ochronić odzież przed przemoczeniem (następuje nasączenie materiału filtrosorbcyjnego).   </vt:lpstr>
      <vt:lpstr>Narzutka ochronna    Narzutka ochronna NO-1 przeznaczona jest do ochrony żołnierza przed kroplami bojowych środków trujących, biologicznych oraz pyłem promieniotwórczym. Zastosowanie narzutki umożliwia żołnierzowi opuszczenie lub przekroczenie strefy skażonej, eksploatację i obsługi techniki wojskowej, uzbrojenia i wyposażenia indywidualnego w warunkach zastosowania przez przeciwnika BMR oraz obecności TSP w środowisku działania. Chroni również przed występującymi w warunkach zastosowania BMR, kondensacyjnymi osadami atmosferycznymi zawierającymi substancje toksyczne.   </vt:lpstr>
      <vt:lpstr>Narzutkę NO-1 nakłada się bezpośrednio na odzież ochronną FOO-1 przy założonej masce przeciwgazowej, hełmie i oporządzeniu indywidualnym  w następujących przypadkach: a) w działaniach pododdziału na komendę przełożonego: NARZUTKĘ OCHRONNĄ – WŁÓŻ!, b) samodzielnie w czasie działania pojedynczo lub w sekcji dwuosobowej po stwierdzeniu zastosowania lub obecności BST lub TSP. NO-1 jest przeznaczona do jednorazowego użycia.    </vt:lpstr>
      <vt:lpstr>IPLS     Indywidualny pakiet przeciwchemiczny IPLS-1 przeznaczony jest do profilaktycznego zabezpieczenia przed oddziaływaniem BST, odkażania odkrytych powierzchni skóry (twarz, dłonie, szyja) oraz odkażania broni osobistej i wyposażenia. W skład pakietu wchodzą trzy aktywne o różnym przeznaczeniu: a) maść profilaktyczna do zabezpieczenia odkrytych powierzchni skóry, b) proszek adsorpcyjny (chemosorbent) do usuwania BST ze skażonej skóry, umundurowania i wyposażenia, c) środek organiczny do likwidacji skażeń BST powierzchni metalowych uzbrojenia i wyposażenia.     </vt:lpstr>
      <vt:lpstr>Indywidualny zestaw autostrzykawek przeciwko działaniu BST IZAS-05 (wz.2005) stanowi zestaw środków do leczenia zatruć środkami paralityczno-drgawkowymi np. gazem VX, sarinem, somanem, tabunem  i pestycydami fosforanoorganicznymi, w którym środki lecznicze podawane są w formie zastrzyku domięśniowego Zestaw składa się z trzech automatycznych strzykawek zawierających: a) strzykawka żółta (siarczan atropiny), b) strzykawka brązowa z żółtą nakrętką (siarczan atropiny oraz chlorek pralidoksymu), c) strzykawka szara (diazepam). W warunkach bojowych zestaw uzupełniany jest o strzykawkę z morfiną (środek przeciwbólowy), która przenoszona jest poza opakowaniem IZAS  w kieszeni munduru.      </vt:lpstr>
      <vt:lpstr>Dawkomierz indywidualny      Dawkomierz elektroniczny SOR/T-012 jest indywidualnym przyrządem dozymetrycznym, przeznaczonym do pomiaru promieniowania gamma  i neutronowego: a) promieniowania impulsowego, występującego w czasie wybuchu jądrowego, b) promieniowania wtórnego gamma, będącego efektem od opadu promieniotwórczego lub innych źródeł promieniotwórczych.         </vt:lpstr>
      <vt:lpstr>Slajd 24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LEGIA AKADEMICKA</dc:title>
  <dc:creator>HP</dc:creator>
  <cp:lastModifiedBy>HP</cp:lastModifiedBy>
  <cp:revision>17</cp:revision>
  <dcterms:created xsi:type="dcterms:W3CDTF">2017-12-27T11:00:48Z</dcterms:created>
  <dcterms:modified xsi:type="dcterms:W3CDTF">2018-01-08T11:14:53Z</dcterms:modified>
</cp:coreProperties>
</file>